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36"/>
  </p:notesMasterIdLst>
  <p:sldIdLst>
    <p:sldId id="257" r:id="rId6"/>
    <p:sldId id="258" r:id="rId7"/>
    <p:sldId id="275" r:id="rId8"/>
    <p:sldId id="319" r:id="rId9"/>
    <p:sldId id="290" r:id="rId10"/>
    <p:sldId id="576" r:id="rId11"/>
    <p:sldId id="583" r:id="rId12"/>
    <p:sldId id="345" r:id="rId13"/>
    <p:sldId id="580" r:id="rId14"/>
    <p:sldId id="584" r:id="rId15"/>
    <p:sldId id="579" r:id="rId16"/>
    <p:sldId id="578" r:id="rId17"/>
    <p:sldId id="585" r:id="rId18"/>
    <p:sldId id="574" r:id="rId19"/>
    <p:sldId id="582" r:id="rId20"/>
    <p:sldId id="586" r:id="rId21"/>
    <p:sldId id="575" r:id="rId22"/>
    <p:sldId id="581" r:id="rId23"/>
    <p:sldId id="587" r:id="rId24"/>
    <p:sldId id="577" r:id="rId25"/>
    <p:sldId id="573" r:id="rId26"/>
    <p:sldId id="344" r:id="rId27"/>
    <p:sldId id="569" r:id="rId28"/>
    <p:sldId id="570" r:id="rId29"/>
    <p:sldId id="293" r:id="rId30"/>
    <p:sldId id="572" r:id="rId31"/>
    <p:sldId id="571" r:id="rId32"/>
    <p:sldId id="274" r:id="rId33"/>
    <p:sldId id="320" r:id="rId34"/>
    <p:sldId id="321" r:id="rId3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EA6A26-1AEA-40F9-BE57-E508B2D547AB}">
          <p14:sldIdLst>
            <p14:sldId id="257"/>
            <p14:sldId id="258"/>
            <p14:sldId id="275"/>
            <p14:sldId id="319"/>
            <p14:sldId id="290"/>
            <p14:sldId id="576"/>
            <p14:sldId id="583"/>
            <p14:sldId id="345"/>
            <p14:sldId id="580"/>
            <p14:sldId id="584"/>
            <p14:sldId id="579"/>
            <p14:sldId id="578"/>
            <p14:sldId id="585"/>
            <p14:sldId id="574"/>
            <p14:sldId id="582"/>
            <p14:sldId id="586"/>
            <p14:sldId id="575"/>
            <p14:sldId id="581"/>
            <p14:sldId id="587"/>
            <p14:sldId id="577"/>
            <p14:sldId id="573"/>
            <p14:sldId id="344"/>
            <p14:sldId id="569"/>
            <p14:sldId id="570"/>
            <p14:sldId id="293"/>
            <p14:sldId id="572"/>
            <p14:sldId id="571"/>
            <p14:sldId id="274"/>
            <p14:sldId id="320"/>
            <p14:sldId id="321"/>
          </p14:sldIdLst>
        </p14:section>
        <p14:section name="Backup slides" id="{C950E8D1-8801-4218-B300-B8439CFE702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E42"/>
    <a:srgbClr val="1F333E"/>
    <a:srgbClr val="A2D8E1"/>
    <a:srgbClr val="F9F9F9"/>
    <a:srgbClr val="E8F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40B71-5037-B571-AC8D-78306ED8C843}" v="1" dt="2024-10-24T14:12:33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ansant (BOSA)" userId="S::peter.vansant@bosa.fgov.be::4008439c-b7a5-484c-8d25-f185d0a0c8ec" providerId="AD" clId="Web-{71B147F6-009F-4A9E-17B6-2519B41AE6BA}"/>
    <pc:docChg chg="modSld">
      <pc:chgData name="Peter Vansant (BOSA)" userId="S::peter.vansant@bosa.fgov.be::4008439c-b7a5-484c-8d25-f185d0a0c8ec" providerId="AD" clId="Web-{71B147F6-009F-4A9E-17B6-2519B41AE6BA}" dt="2024-08-02T13:26:15.714" v="7"/>
      <pc:docMkLst>
        <pc:docMk/>
      </pc:docMkLst>
      <pc:sldChg chg="addSp modSp">
        <pc:chgData name="Peter Vansant (BOSA)" userId="S::peter.vansant@bosa.fgov.be::4008439c-b7a5-484c-8d25-f185d0a0c8ec" providerId="AD" clId="Web-{71B147F6-009F-4A9E-17B6-2519B41AE6BA}" dt="2024-08-02T13:26:04.948" v="4"/>
        <pc:sldMkLst>
          <pc:docMk/>
          <pc:sldMk cId="2700351788" sldId="345"/>
        </pc:sldMkLst>
        <pc:spChg chg="add mod">
          <ac:chgData name="Peter Vansant (BOSA)" userId="S::peter.vansant@bosa.fgov.be::4008439c-b7a5-484c-8d25-f185d0a0c8ec" providerId="AD" clId="Web-{71B147F6-009F-4A9E-17B6-2519B41AE6BA}" dt="2024-08-02T13:26:04.948" v="4"/>
          <ac:spMkLst>
            <pc:docMk/>
            <pc:sldMk cId="2700351788" sldId="345"/>
            <ac:spMk id="6" creationId="{69296C5A-CA61-B69C-3A40-F7FFC76A2CCE}"/>
          </ac:spMkLst>
        </pc:spChg>
      </pc:sldChg>
      <pc:sldChg chg="addSp modSp">
        <pc:chgData name="Peter Vansant (BOSA)" userId="S::peter.vansant@bosa.fgov.be::4008439c-b7a5-484c-8d25-f185d0a0c8ec" providerId="AD" clId="Web-{71B147F6-009F-4A9E-17B6-2519B41AE6BA}" dt="2024-08-02T13:26:15.714" v="7"/>
        <pc:sldMkLst>
          <pc:docMk/>
          <pc:sldMk cId="2056451082" sldId="573"/>
        </pc:sldMkLst>
        <pc:spChg chg="add mod">
          <ac:chgData name="Peter Vansant (BOSA)" userId="S::peter.vansant@bosa.fgov.be::4008439c-b7a5-484c-8d25-f185d0a0c8ec" providerId="AD" clId="Web-{71B147F6-009F-4A9E-17B6-2519B41AE6BA}" dt="2024-08-02T13:26:15.714" v="7"/>
          <ac:spMkLst>
            <pc:docMk/>
            <pc:sldMk cId="2056451082" sldId="573"/>
            <ac:spMk id="5" creationId="{E5C8A402-17EF-6984-6675-18EE98DD27CE}"/>
          </ac:spMkLst>
        </pc:spChg>
      </pc:sldChg>
      <pc:sldChg chg="addSp modSp">
        <pc:chgData name="Peter Vansant (BOSA)" userId="S::peter.vansant@bosa.fgov.be::4008439c-b7a5-484c-8d25-f185d0a0c8ec" providerId="AD" clId="Web-{71B147F6-009F-4A9E-17B6-2519B41AE6BA}" dt="2024-08-02T13:26:07.230" v="5"/>
        <pc:sldMkLst>
          <pc:docMk/>
          <pc:sldMk cId="1942443122" sldId="574"/>
        </pc:sldMkLst>
        <pc:spChg chg="mod">
          <ac:chgData name="Peter Vansant (BOSA)" userId="S::peter.vansant@bosa.fgov.be::4008439c-b7a5-484c-8d25-f185d0a0c8ec" providerId="AD" clId="Web-{71B147F6-009F-4A9E-17B6-2519B41AE6BA}" dt="2024-08-02T13:25:25.619" v="1" actId="14100"/>
          <ac:spMkLst>
            <pc:docMk/>
            <pc:sldMk cId="1942443122" sldId="574"/>
            <ac:spMk id="2" creationId="{73071CF0-020A-4EA5-A173-2DF29E213CA5}"/>
          </ac:spMkLst>
        </pc:spChg>
        <pc:spChg chg="add mod">
          <ac:chgData name="Peter Vansant (BOSA)" userId="S::peter.vansant@bosa.fgov.be::4008439c-b7a5-484c-8d25-f185d0a0c8ec" providerId="AD" clId="Web-{71B147F6-009F-4A9E-17B6-2519B41AE6BA}" dt="2024-08-02T13:26:07.230" v="5"/>
          <ac:spMkLst>
            <pc:docMk/>
            <pc:sldMk cId="1942443122" sldId="574"/>
            <ac:spMk id="6" creationId="{6EEA2237-EE0D-09DF-94A9-D7AD62511D90}"/>
          </ac:spMkLst>
        </pc:spChg>
      </pc:sldChg>
      <pc:sldChg chg="addSp modSp">
        <pc:chgData name="Peter Vansant (BOSA)" userId="S::peter.vansant@bosa.fgov.be::4008439c-b7a5-484c-8d25-f185d0a0c8ec" providerId="AD" clId="Web-{71B147F6-009F-4A9E-17B6-2519B41AE6BA}" dt="2024-08-02T13:26:09.917" v="6"/>
        <pc:sldMkLst>
          <pc:docMk/>
          <pc:sldMk cId="3071617146" sldId="575"/>
        </pc:sldMkLst>
        <pc:spChg chg="mod">
          <ac:chgData name="Peter Vansant (BOSA)" userId="S::peter.vansant@bosa.fgov.be::4008439c-b7a5-484c-8d25-f185d0a0c8ec" providerId="AD" clId="Web-{71B147F6-009F-4A9E-17B6-2519B41AE6BA}" dt="2024-08-02T13:25:38.510" v="2" actId="14100"/>
          <ac:spMkLst>
            <pc:docMk/>
            <pc:sldMk cId="3071617146" sldId="575"/>
            <ac:spMk id="2" creationId="{73071CF0-020A-4EA5-A173-2DF29E213CA5}"/>
          </ac:spMkLst>
        </pc:spChg>
        <pc:spChg chg="add mod">
          <ac:chgData name="Peter Vansant (BOSA)" userId="S::peter.vansant@bosa.fgov.be::4008439c-b7a5-484c-8d25-f185d0a0c8ec" providerId="AD" clId="Web-{71B147F6-009F-4A9E-17B6-2519B41AE6BA}" dt="2024-08-02T13:26:09.917" v="6"/>
          <ac:spMkLst>
            <pc:docMk/>
            <pc:sldMk cId="3071617146" sldId="575"/>
            <ac:spMk id="6" creationId="{243F80E9-01AA-09E0-D507-2DA6220DD082}"/>
          </ac:spMkLst>
        </pc:spChg>
      </pc:sldChg>
      <pc:sldChg chg="addSp modSp">
        <pc:chgData name="Peter Vansant (BOSA)" userId="S::peter.vansant@bosa.fgov.be::4008439c-b7a5-484c-8d25-f185d0a0c8ec" providerId="AD" clId="Web-{71B147F6-009F-4A9E-17B6-2519B41AE6BA}" dt="2024-08-02T13:26:02.198" v="3"/>
        <pc:sldMkLst>
          <pc:docMk/>
          <pc:sldMk cId="570648723" sldId="576"/>
        </pc:sldMkLst>
        <pc:spChg chg="add mod">
          <ac:chgData name="Peter Vansant (BOSA)" userId="S::peter.vansant@bosa.fgov.be::4008439c-b7a5-484c-8d25-f185d0a0c8ec" providerId="AD" clId="Web-{71B147F6-009F-4A9E-17B6-2519B41AE6BA}" dt="2024-08-02T13:26:02.198" v="3"/>
          <ac:spMkLst>
            <pc:docMk/>
            <pc:sldMk cId="570648723" sldId="576"/>
            <ac:spMk id="6" creationId="{CD6558CC-7A41-E20A-A77D-C94040403C02}"/>
          </ac:spMkLst>
        </pc:spChg>
      </pc:sldChg>
    </pc:docChg>
  </pc:docChgLst>
  <pc:docChgLst>
    <pc:chgData name="Henk Yde (BOSA)" userId="5925598c-0351-4c2b-9b59-122374b02ef9" providerId="ADAL" clId="{5FF86F53-B3E9-4BD8-A939-88C6EECC6730}"/>
    <pc:docChg chg="modSld">
      <pc:chgData name="Henk Yde (BOSA)" userId="5925598c-0351-4c2b-9b59-122374b02ef9" providerId="ADAL" clId="{5FF86F53-B3E9-4BD8-A939-88C6EECC6730}" dt="2022-02-11T15:21:05.971" v="23" actId="20577"/>
      <pc:docMkLst>
        <pc:docMk/>
      </pc:docMkLst>
      <pc:sldChg chg="modSp mod">
        <pc:chgData name="Henk Yde (BOSA)" userId="5925598c-0351-4c2b-9b59-122374b02ef9" providerId="ADAL" clId="{5FF86F53-B3E9-4BD8-A939-88C6EECC6730}" dt="2022-02-11T15:21:05.971" v="23" actId="20577"/>
        <pc:sldMkLst>
          <pc:docMk/>
          <pc:sldMk cId="89469781" sldId="293"/>
        </pc:sldMkLst>
        <pc:spChg chg="mod">
          <ac:chgData name="Henk Yde (BOSA)" userId="5925598c-0351-4c2b-9b59-122374b02ef9" providerId="ADAL" clId="{5FF86F53-B3E9-4BD8-A939-88C6EECC6730}" dt="2022-02-11T15:21:05.971" v="23" actId="20577"/>
          <ac:spMkLst>
            <pc:docMk/>
            <pc:sldMk cId="89469781" sldId="293"/>
            <ac:spMk id="13" creationId="{27DF75CB-4E7D-4E45-9AE7-97BBE2B31A41}"/>
          </ac:spMkLst>
        </pc:spChg>
      </pc:sldChg>
    </pc:docChg>
  </pc:docChgLst>
  <pc:docChgLst>
    <pc:chgData name="Peter Vansant (BOSA)" userId="4008439c-b7a5-484c-8d25-f185d0a0c8ec" providerId="ADAL" clId="{5F95D062-F680-42FF-85B6-7AEAD5965DA1}"/>
    <pc:docChg chg="undo custSel modSld">
      <pc:chgData name="Peter Vansant (BOSA)" userId="4008439c-b7a5-484c-8d25-f185d0a0c8ec" providerId="ADAL" clId="{5F95D062-F680-42FF-85B6-7AEAD5965DA1}" dt="2024-08-06T08:58:50.965" v="1034" actId="6549"/>
      <pc:docMkLst>
        <pc:docMk/>
      </pc:docMkLst>
      <pc:sldChg chg="modSp mod">
        <pc:chgData name="Peter Vansant (BOSA)" userId="4008439c-b7a5-484c-8d25-f185d0a0c8ec" providerId="ADAL" clId="{5F95D062-F680-42FF-85B6-7AEAD5965DA1}" dt="2024-08-06T08:42:22.937" v="497" actId="20577"/>
        <pc:sldMkLst>
          <pc:docMk/>
          <pc:sldMk cId="2700351788" sldId="345"/>
        </pc:sldMkLst>
        <pc:spChg chg="mod">
          <ac:chgData name="Peter Vansant (BOSA)" userId="4008439c-b7a5-484c-8d25-f185d0a0c8ec" providerId="ADAL" clId="{5F95D062-F680-42FF-85B6-7AEAD5965DA1}" dt="2024-08-06T08:42:22.937" v="497" actId="20577"/>
          <ac:spMkLst>
            <pc:docMk/>
            <pc:sldMk cId="2700351788" sldId="345"/>
            <ac:spMk id="2" creationId="{73071CF0-020A-4EA5-A173-2DF29E213CA5}"/>
          </ac:spMkLst>
        </pc:spChg>
      </pc:sldChg>
      <pc:sldChg chg="modSp mod">
        <pc:chgData name="Peter Vansant (BOSA)" userId="4008439c-b7a5-484c-8d25-f185d0a0c8ec" providerId="ADAL" clId="{5F95D062-F680-42FF-85B6-7AEAD5965DA1}" dt="2024-08-06T08:44:17.641" v="560" actId="20577"/>
        <pc:sldMkLst>
          <pc:docMk/>
          <pc:sldMk cId="1942443122" sldId="574"/>
        </pc:sldMkLst>
        <pc:spChg chg="mod">
          <ac:chgData name="Peter Vansant (BOSA)" userId="4008439c-b7a5-484c-8d25-f185d0a0c8ec" providerId="ADAL" clId="{5F95D062-F680-42FF-85B6-7AEAD5965DA1}" dt="2024-08-06T08:44:17.641" v="560" actId="20577"/>
          <ac:spMkLst>
            <pc:docMk/>
            <pc:sldMk cId="1942443122" sldId="574"/>
            <ac:spMk id="2" creationId="{73071CF0-020A-4EA5-A173-2DF29E213CA5}"/>
          </ac:spMkLst>
        </pc:spChg>
      </pc:sldChg>
      <pc:sldChg chg="modSp mod">
        <pc:chgData name="Peter Vansant (BOSA)" userId="4008439c-b7a5-484c-8d25-f185d0a0c8ec" providerId="ADAL" clId="{5F95D062-F680-42FF-85B6-7AEAD5965DA1}" dt="2024-08-06T08:58:50.965" v="1034" actId="6549"/>
        <pc:sldMkLst>
          <pc:docMk/>
          <pc:sldMk cId="3071617146" sldId="575"/>
        </pc:sldMkLst>
        <pc:spChg chg="mod">
          <ac:chgData name="Peter Vansant (BOSA)" userId="4008439c-b7a5-484c-8d25-f185d0a0c8ec" providerId="ADAL" clId="{5F95D062-F680-42FF-85B6-7AEAD5965DA1}" dt="2024-08-06T08:58:50.965" v="1034" actId="6549"/>
          <ac:spMkLst>
            <pc:docMk/>
            <pc:sldMk cId="3071617146" sldId="575"/>
            <ac:spMk id="2" creationId="{73071CF0-020A-4EA5-A173-2DF29E213CA5}"/>
          </ac:spMkLst>
        </pc:spChg>
      </pc:sldChg>
    </pc:docChg>
  </pc:docChgLst>
  <pc:docChgLst>
    <pc:chgData name="Kris De Vos" userId="e124a65e-be0c-415b-a9e8-c62bce691fc2" providerId="ADAL" clId="{03B5F1AC-C584-4397-B183-E55322B27232}"/>
    <pc:docChg chg="modSld">
      <pc:chgData name="Kris De Vos" userId="e124a65e-be0c-415b-a9e8-c62bce691fc2" providerId="ADAL" clId="{03B5F1AC-C584-4397-B183-E55322B27232}" dt="2023-09-20T09:15:52.582" v="3" actId="20577"/>
      <pc:docMkLst>
        <pc:docMk/>
      </pc:docMkLst>
      <pc:sldChg chg="modSp mod">
        <pc:chgData name="Kris De Vos" userId="e124a65e-be0c-415b-a9e8-c62bce691fc2" providerId="ADAL" clId="{03B5F1AC-C584-4397-B183-E55322B27232}" dt="2023-09-20T09:15:52.582" v="3" actId="20577"/>
        <pc:sldMkLst>
          <pc:docMk/>
          <pc:sldMk cId="2021089482" sldId="320"/>
        </pc:sldMkLst>
        <pc:spChg chg="mod">
          <ac:chgData name="Kris De Vos" userId="e124a65e-be0c-415b-a9e8-c62bce691fc2" providerId="ADAL" clId="{03B5F1AC-C584-4397-B183-E55322B27232}" dt="2023-09-20T09:15:52.582" v="3" actId="20577"/>
          <ac:spMkLst>
            <pc:docMk/>
            <pc:sldMk cId="2021089482" sldId="320"/>
            <ac:spMk id="7" creationId="{1E8DA9AF-0FCF-C642-90CD-FE3B591DCF7E}"/>
          </ac:spMkLst>
        </pc:spChg>
      </pc:sldChg>
    </pc:docChg>
  </pc:docChgLst>
  <pc:docChgLst>
    <pc:chgData name="Henk Yde (BOSA)" userId="5925598c-0351-4c2b-9b59-122374b02ef9" providerId="ADAL" clId="{642AFF6A-EAC0-4FE9-86BD-280BC05435D2}"/>
    <pc:docChg chg="undo custSel addSld delSld modSld modSection">
      <pc:chgData name="Henk Yde (BOSA)" userId="5925598c-0351-4c2b-9b59-122374b02ef9" providerId="ADAL" clId="{642AFF6A-EAC0-4FE9-86BD-280BC05435D2}" dt="2021-12-14T12:52:09.923" v="105" actId="1076"/>
      <pc:docMkLst>
        <pc:docMk/>
      </pc:docMkLst>
      <pc:sldChg chg="modSp mod">
        <pc:chgData name="Henk Yde (BOSA)" userId="5925598c-0351-4c2b-9b59-122374b02ef9" providerId="ADAL" clId="{642AFF6A-EAC0-4FE9-86BD-280BC05435D2}" dt="2021-11-26T09:28:56.573" v="81" actId="6549"/>
        <pc:sldMkLst>
          <pc:docMk/>
          <pc:sldMk cId="3446213137" sldId="257"/>
        </pc:sldMkLst>
        <pc:spChg chg="mod">
          <ac:chgData name="Henk Yde (BOSA)" userId="5925598c-0351-4c2b-9b59-122374b02ef9" providerId="ADAL" clId="{642AFF6A-EAC0-4FE9-86BD-280BC05435D2}" dt="2021-11-26T09:28:56.573" v="81" actId="6549"/>
          <ac:spMkLst>
            <pc:docMk/>
            <pc:sldMk cId="3446213137" sldId="257"/>
            <ac:spMk id="6" creationId="{E0AF58F4-8EE3-4597-B885-987C11A70E82}"/>
          </ac:spMkLst>
        </pc:spChg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49172255" sldId="260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793827877" sldId="263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55189518" sldId="266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07717015" sldId="270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031532793" sldId="271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4186452690" sldId="272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148609453" sldId="273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664108229" sldId="278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345682070" sldId="280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631868337" sldId="283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130547746" sldId="286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4189921649" sldId="291"/>
        </pc:sldMkLst>
      </pc:sldChg>
      <pc:sldChg chg="modSp mod">
        <pc:chgData name="Henk Yde (BOSA)" userId="5925598c-0351-4c2b-9b59-122374b02ef9" providerId="ADAL" clId="{642AFF6A-EAC0-4FE9-86BD-280BC05435D2}" dt="2021-12-14T12:52:09.923" v="105" actId="1076"/>
        <pc:sldMkLst>
          <pc:docMk/>
          <pc:sldMk cId="89469781" sldId="293"/>
        </pc:sldMkLst>
        <pc:spChg chg="mod">
          <ac:chgData name="Henk Yde (BOSA)" userId="5925598c-0351-4c2b-9b59-122374b02ef9" providerId="ADAL" clId="{642AFF6A-EAC0-4FE9-86BD-280BC05435D2}" dt="2021-12-14T12:52:09.923" v="105" actId="1076"/>
          <ac:spMkLst>
            <pc:docMk/>
            <pc:sldMk cId="89469781" sldId="293"/>
            <ac:spMk id="44" creationId="{8F2607A6-45B4-4B39-98A9-CCC34B2BA62C}"/>
          </ac:spMkLst>
        </pc:spChg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4128404118" sldId="301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099737402" sldId="302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604313100" sldId="303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781548504" sldId="304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714226337" sldId="305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047347102" sldId="309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859427532" sldId="315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257546783" sldId="316"/>
        </pc:sldMkLst>
      </pc:sldChg>
      <pc:sldChg chg="addSp modSp mod modAnim">
        <pc:chgData name="Henk Yde (BOSA)" userId="5925598c-0351-4c2b-9b59-122374b02ef9" providerId="ADAL" clId="{642AFF6A-EAC0-4FE9-86BD-280BC05435D2}" dt="2021-11-26T08:39:42.126" v="16"/>
        <pc:sldMkLst>
          <pc:docMk/>
          <pc:sldMk cId="2086052213" sldId="319"/>
        </pc:sldMkLst>
        <pc:spChg chg="add mod">
          <ac:chgData name="Henk Yde (BOSA)" userId="5925598c-0351-4c2b-9b59-122374b02ef9" providerId="ADAL" clId="{642AFF6A-EAC0-4FE9-86BD-280BC05435D2}" dt="2021-11-26T08:37:46.352" v="12"/>
          <ac:spMkLst>
            <pc:docMk/>
            <pc:sldMk cId="2086052213" sldId="319"/>
            <ac:spMk id="12" creationId="{FB5F029B-86BB-4518-AFAC-4214A2796BE0}"/>
          </ac:spMkLst>
        </pc:spChg>
        <pc:spChg chg="add mod">
          <ac:chgData name="Henk Yde (BOSA)" userId="5925598c-0351-4c2b-9b59-122374b02ef9" providerId="ADAL" clId="{642AFF6A-EAC0-4FE9-86BD-280BC05435D2}" dt="2021-11-26T08:39:11.863" v="13"/>
          <ac:spMkLst>
            <pc:docMk/>
            <pc:sldMk cId="2086052213" sldId="319"/>
            <ac:spMk id="14" creationId="{6DBC800D-1060-4347-BBD6-4B779CE0B1BF}"/>
          </ac:spMkLst>
        </pc:spChg>
        <pc:spChg chg="add mod">
          <ac:chgData name="Henk Yde (BOSA)" userId="5925598c-0351-4c2b-9b59-122374b02ef9" providerId="ADAL" clId="{642AFF6A-EAC0-4FE9-86BD-280BC05435D2}" dt="2021-11-26T08:39:30.121" v="15"/>
          <ac:spMkLst>
            <pc:docMk/>
            <pc:sldMk cId="2086052213" sldId="319"/>
            <ac:spMk id="16" creationId="{2D10E56B-8620-42A0-95DB-7EAD2253BB63}"/>
          </ac:spMkLst>
        </pc:spChg>
        <pc:spChg chg="mod">
          <ac:chgData name="Henk Yde (BOSA)" userId="5925598c-0351-4c2b-9b59-122374b02ef9" providerId="ADAL" clId="{642AFF6A-EAC0-4FE9-86BD-280BC05435D2}" dt="2021-11-26T08:39:19.078" v="14" actId="1076"/>
          <ac:spMkLst>
            <pc:docMk/>
            <pc:sldMk cId="2086052213" sldId="319"/>
            <ac:spMk id="18" creationId="{A1C71DEF-668C-8348-816A-56822BC3AC00}"/>
          </ac:spMkLst>
        </pc:spChg>
        <pc:picChg chg="add mod">
          <ac:chgData name="Henk Yde (BOSA)" userId="5925598c-0351-4c2b-9b59-122374b02ef9" providerId="ADAL" clId="{642AFF6A-EAC0-4FE9-86BD-280BC05435D2}" dt="2021-11-26T08:39:42.126" v="16"/>
          <ac:picMkLst>
            <pc:docMk/>
            <pc:sldMk cId="2086052213" sldId="319"/>
            <ac:picMk id="22" creationId="{8135D7F9-97AE-42E9-A5CA-BD42F97D9068}"/>
          </ac:picMkLst>
        </pc:picChg>
        <pc:cxnChg chg="add mod">
          <ac:chgData name="Henk Yde (BOSA)" userId="5925598c-0351-4c2b-9b59-122374b02ef9" providerId="ADAL" clId="{642AFF6A-EAC0-4FE9-86BD-280BC05435D2}" dt="2021-11-26T08:37:46.352" v="12"/>
          <ac:cxnSpMkLst>
            <pc:docMk/>
            <pc:sldMk cId="2086052213" sldId="319"/>
            <ac:cxnSpMk id="13" creationId="{9246862B-8557-4731-BB6C-72EEE9EADB52}"/>
          </ac:cxnSpMkLst>
        </pc:cxnChg>
        <pc:cxnChg chg="add mod">
          <ac:chgData name="Henk Yde (BOSA)" userId="5925598c-0351-4c2b-9b59-122374b02ef9" providerId="ADAL" clId="{642AFF6A-EAC0-4FE9-86BD-280BC05435D2}" dt="2021-11-26T08:39:11.863" v="13"/>
          <ac:cxnSpMkLst>
            <pc:docMk/>
            <pc:sldMk cId="2086052213" sldId="319"/>
            <ac:cxnSpMk id="15" creationId="{41B68E82-8DE1-4314-A61A-24C1DFBE1563}"/>
          </ac:cxnSpMkLst>
        </pc:cxnChg>
        <pc:cxnChg chg="add mod">
          <ac:chgData name="Henk Yde (BOSA)" userId="5925598c-0351-4c2b-9b59-122374b02ef9" providerId="ADAL" clId="{642AFF6A-EAC0-4FE9-86BD-280BC05435D2}" dt="2021-11-26T08:39:30.121" v="15"/>
          <ac:cxnSpMkLst>
            <pc:docMk/>
            <pc:sldMk cId="2086052213" sldId="319"/>
            <ac:cxnSpMk id="21" creationId="{EFFFC161-0B7A-4AEF-BB87-97526AB6C989}"/>
          </ac:cxnSpMkLst>
        </pc:cxnChg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905504212" sldId="322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647053107" sldId="323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699285595" sldId="324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963420998" sldId="325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995541219" sldId="326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629046107" sldId="327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132660556" sldId="328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262338628" sldId="329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4265831862" sldId="330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229688376" sldId="331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039295684" sldId="332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970044500" sldId="333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109568366" sldId="334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818034013" sldId="335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692852963" sldId="336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1277745342" sldId="337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491788375" sldId="338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615029875" sldId="339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2870256670" sldId="340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51129221" sldId="341"/>
        </pc:sldMkLst>
      </pc:sldChg>
      <pc:sldChg chg="add del">
        <pc:chgData name="Henk Yde (BOSA)" userId="5925598c-0351-4c2b-9b59-122374b02ef9" providerId="ADAL" clId="{642AFF6A-EAC0-4FE9-86BD-280BC05435D2}" dt="2021-11-26T09:28:38.265" v="75" actId="2696"/>
        <pc:sldMkLst>
          <pc:docMk/>
          <pc:sldMk cId="3816904577" sldId="343"/>
        </pc:sldMkLst>
      </pc:sldChg>
      <pc:sldChg chg="delSp modSp mod">
        <pc:chgData name="Henk Yde (BOSA)" userId="5925598c-0351-4c2b-9b59-122374b02ef9" providerId="ADAL" clId="{642AFF6A-EAC0-4FE9-86BD-280BC05435D2}" dt="2021-11-26T08:47:19.004" v="73" actId="1076"/>
        <pc:sldMkLst>
          <pc:docMk/>
          <pc:sldMk cId="216169953" sldId="344"/>
        </pc:sldMkLst>
        <pc:spChg chg="mod">
          <ac:chgData name="Henk Yde (BOSA)" userId="5925598c-0351-4c2b-9b59-122374b02ef9" providerId="ADAL" clId="{642AFF6A-EAC0-4FE9-86BD-280BC05435D2}" dt="2021-11-26T08:46:55.019" v="68" actId="1076"/>
          <ac:spMkLst>
            <pc:docMk/>
            <pc:sldMk cId="216169953" sldId="344"/>
            <ac:spMk id="5" creationId="{7D947976-E40C-4C8B-9581-E277BC18DEFF}"/>
          </ac:spMkLst>
        </pc:spChg>
        <pc:spChg chg="mod">
          <ac:chgData name="Henk Yde (BOSA)" userId="5925598c-0351-4c2b-9b59-122374b02ef9" providerId="ADAL" clId="{642AFF6A-EAC0-4FE9-86BD-280BC05435D2}" dt="2021-11-26T08:42:24.956" v="22" actId="1076"/>
          <ac:spMkLst>
            <pc:docMk/>
            <pc:sldMk cId="216169953" sldId="344"/>
            <ac:spMk id="9" creationId="{EC343062-067D-4F09-A1B2-D0B9018733E7}"/>
          </ac:spMkLst>
        </pc:spChg>
        <pc:spChg chg="mod">
          <ac:chgData name="Henk Yde (BOSA)" userId="5925598c-0351-4c2b-9b59-122374b02ef9" providerId="ADAL" clId="{642AFF6A-EAC0-4FE9-86BD-280BC05435D2}" dt="2021-11-26T08:41:24.559" v="18" actId="1076"/>
          <ac:spMkLst>
            <pc:docMk/>
            <pc:sldMk cId="216169953" sldId="344"/>
            <ac:spMk id="10" creationId="{00000000-0000-0000-0000-000000000000}"/>
          </ac:spMkLst>
        </pc:spChg>
        <pc:spChg chg="mod">
          <ac:chgData name="Henk Yde (BOSA)" userId="5925598c-0351-4c2b-9b59-122374b02ef9" providerId="ADAL" clId="{642AFF6A-EAC0-4FE9-86BD-280BC05435D2}" dt="2021-11-26T08:47:19.004" v="73" actId="1076"/>
          <ac:spMkLst>
            <pc:docMk/>
            <pc:sldMk cId="216169953" sldId="344"/>
            <ac:spMk id="11" creationId="{62BF84A2-F7C1-4C82-B428-728B4B0B87BD}"/>
          </ac:spMkLst>
        </pc:spChg>
        <pc:picChg chg="mod ord">
          <ac:chgData name="Henk Yde (BOSA)" userId="5925598c-0351-4c2b-9b59-122374b02ef9" providerId="ADAL" clId="{642AFF6A-EAC0-4FE9-86BD-280BC05435D2}" dt="2021-11-26T08:46:04.761" v="50" actId="166"/>
          <ac:picMkLst>
            <pc:docMk/>
            <pc:sldMk cId="216169953" sldId="344"/>
            <ac:picMk id="6" creationId="{00000000-0000-0000-0000-000000000000}"/>
          </ac:picMkLst>
        </pc:picChg>
        <pc:picChg chg="mod">
          <ac:chgData name="Henk Yde (BOSA)" userId="5925598c-0351-4c2b-9b59-122374b02ef9" providerId="ADAL" clId="{642AFF6A-EAC0-4FE9-86BD-280BC05435D2}" dt="2021-11-26T08:47:14.843" v="72" actId="1076"/>
          <ac:picMkLst>
            <pc:docMk/>
            <pc:sldMk cId="216169953" sldId="344"/>
            <ac:picMk id="8" creationId="{9CB5C188-C68E-4272-B237-12F59171F5D0}"/>
          </ac:picMkLst>
        </pc:picChg>
        <pc:picChg chg="mod">
          <ac:chgData name="Henk Yde (BOSA)" userId="5925598c-0351-4c2b-9b59-122374b02ef9" providerId="ADAL" clId="{642AFF6A-EAC0-4FE9-86BD-280BC05435D2}" dt="2021-11-26T08:42:01.962" v="21" actId="1076"/>
          <ac:picMkLst>
            <pc:docMk/>
            <pc:sldMk cId="216169953" sldId="344"/>
            <ac:picMk id="33" creationId="{7D34E281-0E9B-47D4-B904-A19DE85B312A}"/>
          </ac:picMkLst>
        </pc:picChg>
        <pc:cxnChg chg="del mod">
          <ac:chgData name="Henk Yde (BOSA)" userId="5925598c-0351-4c2b-9b59-122374b02ef9" providerId="ADAL" clId="{642AFF6A-EAC0-4FE9-86BD-280BC05435D2}" dt="2021-11-26T08:47:01.463" v="69" actId="478"/>
          <ac:cxnSpMkLst>
            <pc:docMk/>
            <pc:sldMk cId="216169953" sldId="344"/>
            <ac:cxnSpMk id="17" creationId="{2F5D840D-21B1-4DB5-875C-BF1D45247BE5}"/>
          </ac:cxnSpMkLst>
        </pc:cxnChg>
        <pc:cxnChg chg="del mod">
          <ac:chgData name="Henk Yde (BOSA)" userId="5925598c-0351-4c2b-9b59-122374b02ef9" providerId="ADAL" clId="{642AFF6A-EAC0-4FE9-86BD-280BC05435D2}" dt="2021-11-26T08:47:02.919" v="70" actId="478"/>
          <ac:cxnSpMkLst>
            <pc:docMk/>
            <pc:sldMk cId="216169953" sldId="344"/>
            <ac:cxnSpMk id="28" creationId="{6111FDAE-7C59-401B-BAD0-31374F3734CD}"/>
          </ac:cxnSpMkLst>
        </pc:cxnChg>
      </pc:sldChg>
      <pc:sldChg chg="modSp mod">
        <pc:chgData name="Henk Yde (BOSA)" userId="5925598c-0351-4c2b-9b59-122374b02ef9" providerId="ADAL" clId="{642AFF6A-EAC0-4FE9-86BD-280BC05435D2}" dt="2021-11-26T08:49:41.234" v="74" actId="1076"/>
        <pc:sldMkLst>
          <pc:docMk/>
          <pc:sldMk cId="3407739242" sldId="571"/>
        </pc:sldMkLst>
        <pc:spChg chg="mod">
          <ac:chgData name="Henk Yde (BOSA)" userId="5925598c-0351-4c2b-9b59-122374b02ef9" providerId="ADAL" clId="{642AFF6A-EAC0-4FE9-86BD-280BC05435D2}" dt="2021-11-26T08:49:41.234" v="74" actId="1076"/>
          <ac:spMkLst>
            <pc:docMk/>
            <pc:sldMk cId="3407739242" sldId="571"/>
            <ac:spMk id="6" creationId="{D810B497-4113-4E3A-8E70-FE338C3DC7D0}"/>
          </ac:spMkLst>
        </pc:spChg>
      </pc:sldChg>
      <pc:sldMasterChg chg="addSldLayout delSldLayout">
        <pc:chgData name="Henk Yde (BOSA)" userId="5925598c-0351-4c2b-9b59-122374b02ef9" providerId="ADAL" clId="{642AFF6A-EAC0-4FE9-86BD-280BC05435D2}" dt="2021-11-26T09:28:38.265" v="75" actId="2696"/>
        <pc:sldMasterMkLst>
          <pc:docMk/>
          <pc:sldMasterMk cId="3349171533" sldId="2147483648"/>
        </pc:sldMasterMkLst>
        <pc:sldLayoutChg chg="add del">
          <pc:chgData name="Henk Yde (BOSA)" userId="5925598c-0351-4c2b-9b59-122374b02ef9" providerId="ADAL" clId="{642AFF6A-EAC0-4FE9-86BD-280BC05435D2}" dt="2021-11-26T09:28:38.265" v="75" actId="2696"/>
          <pc:sldLayoutMkLst>
            <pc:docMk/>
            <pc:sldMasterMk cId="3349171533" sldId="2147483648"/>
            <pc:sldLayoutMk cId="1585291074" sldId="2147483660"/>
          </pc:sldLayoutMkLst>
        </pc:sldLayoutChg>
        <pc:sldLayoutChg chg="add del">
          <pc:chgData name="Henk Yde (BOSA)" userId="5925598c-0351-4c2b-9b59-122374b02ef9" providerId="ADAL" clId="{642AFF6A-EAC0-4FE9-86BD-280BC05435D2}" dt="2021-11-26T09:28:38.265" v="75" actId="2696"/>
          <pc:sldLayoutMkLst>
            <pc:docMk/>
            <pc:sldMasterMk cId="3349171533" sldId="2147483648"/>
            <pc:sldLayoutMk cId="3633338455" sldId="2147483662"/>
          </pc:sldLayoutMkLst>
        </pc:sldLayoutChg>
      </pc:sldMasterChg>
    </pc:docChg>
  </pc:docChgLst>
  <pc:docChgLst>
    <pc:chgData name="Henk Yde (BOSA)" userId="S::henk.yde@bosa.fgov.be::5925598c-0351-4c2b-9b59-122374b02ef9" providerId="AD" clId="Web-{D8235B2C-A6AC-4137-0CFE-45B230E54DEC}"/>
    <pc:docChg chg="modSld">
      <pc:chgData name="Henk Yde (BOSA)" userId="S::henk.yde@bosa.fgov.be::5925598c-0351-4c2b-9b59-122374b02ef9" providerId="AD" clId="Web-{D8235B2C-A6AC-4137-0CFE-45B230E54DEC}" dt="2024-08-12T10:03:28.205" v="6" actId="20577"/>
      <pc:docMkLst>
        <pc:docMk/>
      </pc:docMkLst>
      <pc:sldChg chg="modSp">
        <pc:chgData name="Henk Yde (BOSA)" userId="S::henk.yde@bosa.fgov.be::5925598c-0351-4c2b-9b59-122374b02ef9" providerId="AD" clId="Web-{D8235B2C-A6AC-4137-0CFE-45B230E54DEC}" dt="2024-08-12T10:03:28.205" v="6" actId="20577"/>
        <pc:sldMkLst>
          <pc:docMk/>
          <pc:sldMk cId="3071617146" sldId="575"/>
        </pc:sldMkLst>
        <pc:spChg chg="mod">
          <ac:chgData name="Henk Yde (BOSA)" userId="S::henk.yde@bosa.fgov.be::5925598c-0351-4c2b-9b59-122374b02ef9" providerId="AD" clId="Web-{D8235B2C-A6AC-4137-0CFE-45B230E54DEC}" dt="2024-08-12T10:03:28.205" v="6" actId="20577"/>
          <ac:spMkLst>
            <pc:docMk/>
            <pc:sldMk cId="3071617146" sldId="575"/>
            <ac:spMk id="2" creationId="{73071CF0-020A-4EA5-A173-2DF29E213CA5}"/>
          </ac:spMkLst>
        </pc:spChg>
      </pc:sldChg>
    </pc:docChg>
  </pc:docChgLst>
  <pc:docChgLst>
    <pc:chgData name="Peter Vansant" userId="c0d89a7a-92fd-4b77-b782-825e44e7d426" providerId="ADAL" clId="{9C5588CD-C66C-4F07-AC29-F214107E099E}"/>
    <pc:docChg chg="undo custSel addSld modSld sldOrd">
      <pc:chgData name="Peter Vansant" userId="c0d89a7a-92fd-4b77-b782-825e44e7d426" providerId="ADAL" clId="{9C5588CD-C66C-4F07-AC29-F214107E099E}" dt="2024-08-02T12:51:02.775" v="2553" actId="20577"/>
      <pc:docMkLst>
        <pc:docMk/>
      </pc:docMkLst>
      <pc:sldChg chg="addSp modSp mod">
        <pc:chgData name="Peter Vansant" userId="c0d89a7a-92fd-4b77-b782-825e44e7d426" providerId="ADAL" clId="{9C5588CD-C66C-4F07-AC29-F214107E099E}" dt="2024-08-02T12:24:46.202" v="1907" actId="207"/>
        <pc:sldMkLst>
          <pc:docMk/>
          <pc:sldMk cId="3446213137" sldId="257"/>
        </pc:sldMkLst>
        <pc:spChg chg="add mod">
          <ac:chgData name="Peter Vansant" userId="c0d89a7a-92fd-4b77-b782-825e44e7d426" providerId="ADAL" clId="{9C5588CD-C66C-4F07-AC29-F214107E099E}" dt="2024-08-02T12:24:46.202" v="1907" actId="207"/>
          <ac:spMkLst>
            <pc:docMk/>
            <pc:sldMk cId="3446213137" sldId="257"/>
            <ac:spMk id="3" creationId="{90CAF552-ED34-DA01-EEC7-03C78983946B}"/>
          </ac:spMkLst>
        </pc:spChg>
      </pc:sldChg>
      <pc:sldChg chg="modSp mod">
        <pc:chgData name="Peter Vansant" userId="c0d89a7a-92fd-4b77-b782-825e44e7d426" providerId="ADAL" clId="{9C5588CD-C66C-4F07-AC29-F214107E099E}" dt="2024-08-02T12:45:09.203" v="2475" actId="20577"/>
        <pc:sldMkLst>
          <pc:docMk/>
          <pc:sldMk cId="407188124" sldId="275"/>
        </pc:sldMkLst>
        <pc:spChg chg="mod">
          <ac:chgData name="Peter Vansant" userId="c0d89a7a-92fd-4b77-b782-825e44e7d426" providerId="ADAL" clId="{9C5588CD-C66C-4F07-AC29-F214107E099E}" dt="2024-08-02T12:45:09.203" v="2475" actId="20577"/>
          <ac:spMkLst>
            <pc:docMk/>
            <pc:sldMk cId="407188124" sldId="275"/>
            <ac:spMk id="2" creationId="{992C9797-3126-0540-9DCE-56749EEAC334}"/>
          </ac:spMkLst>
        </pc:spChg>
      </pc:sldChg>
      <pc:sldChg chg="addSp modSp mod">
        <pc:chgData name="Peter Vansant" userId="c0d89a7a-92fd-4b77-b782-825e44e7d426" providerId="ADAL" clId="{9C5588CD-C66C-4F07-AC29-F214107E099E}" dt="2024-08-02T12:47:19.166" v="2510" actId="14100"/>
        <pc:sldMkLst>
          <pc:docMk/>
          <pc:sldMk cId="2700351788" sldId="345"/>
        </pc:sldMkLst>
        <pc:spChg chg="mod">
          <ac:chgData name="Peter Vansant" userId="c0d89a7a-92fd-4b77-b782-825e44e7d426" providerId="ADAL" clId="{9C5588CD-C66C-4F07-AC29-F214107E099E}" dt="2024-08-01T15:30:10.710" v="819" actId="20577"/>
          <ac:spMkLst>
            <pc:docMk/>
            <pc:sldMk cId="2700351788" sldId="345"/>
            <ac:spMk id="2" creationId="{73071CF0-020A-4EA5-A173-2DF29E213CA5}"/>
          </ac:spMkLst>
        </pc:spChg>
        <pc:spChg chg="mod">
          <ac:chgData name="Peter Vansant" userId="c0d89a7a-92fd-4b77-b782-825e44e7d426" providerId="ADAL" clId="{9C5588CD-C66C-4F07-AC29-F214107E099E}" dt="2024-08-01T15:27:01.709" v="693" actId="14100"/>
          <ac:spMkLst>
            <pc:docMk/>
            <pc:sldMk cId="2700351788" sldId="345"/>
            <ac:spMk id="3" creationId="{AD1CD0FA-247D-49ED-812D-84C091149B4B}"/>
          </ac:spMkLst>
        </pc:spChg>
        <pc:spChg chg="add mod">
          <ac:chgData name="Peter Vansant" userId="c0d89a7a-92fd-4b77-b782-825e44e7d426" providerId="ADAL" clId="{9C5588CD-C66C-4F07-AC29-F214107E099E}" dt="2024-08-02T12:47:19.166" v="2510" actId="14100"/>
          <ac:spMkLst>
            <pc:docMk/>
            <pc:sldMk cId="2700351788" sldId="345"/>
            <ac:spMk id="4" creationId="{53D1063F-512C-2BBC-494E-6E23A3432CD2}"/>
          </ac:spMkLst>
        </pc:spChg>
      </pc:sldChg>
      <pc:sldChg chg="add">
        <pc:chgData name="Peter Vansant" userId="c0d89a7a-92fd-4b77-b782-825e44e7d426" providerId="ADAL" clId="{9C5588CD-C66C-4F07-AC29-F214107E099E}" dt="2024-08-01T15:01:47.278" v="37"/>
        <pc:sldMkLst>
          <pc:docMk/>
          <pc:sldMk cId="2056451082" sldId="573"/>
        </pc:sldMkLst>
      </pc:sldChg>
      <pc:sldChg chg="addSp modSp add mod ord">
        <pc:chgData name="Peter Vansant" userId="c0d89a7a-92fd-4b77-b782-825e44e7d426" providerId="ADAL" clId="{9C5588CD-C66C-4F07-AC29-F214107E099E}" dt="2024-08-02T12:47:33.677" v="2520" actId="14100"/>
        <pc:sldMkLst>
          <pc:docMk/>
          <pc:sldMk cId="1942443122" sldId="574"/>
        </pc:sldMkLst>
        <pc:spChg chg="mod">
          <ac:chgData name="Peter Vansant" userId="c0d89a7a-92fd-4b77-b782-825e44e7d426" providerId="ADAL" clId="{9C5588CD-C66C-4F07-AC29-F214107E099E}" dt="2024-08-02T12:35:58.524" v="2238" actId="27636"/>
          <ac:spMkLst>
            <pc:docMk/>
            <pc:sldMk cId="1942443122" sldId="574"/>
            <ac:spMk id="2" creationId="{73071CF0-020A-4EA5-A173-2DF29E213CA5}"/>
          </ac:spMkLst>
        </pc:spChg>
        <pc:spChg chg="mod">
          <ac:chgData name="Peter Vansant" userId="c0d89a7a-92fd-4b77-b782-825e44e7d426" providerId="ADAL" clId="{9C5588CD-C66C-4F07-AC29-F214107E099E}" dt="2024-08-01T15:26:46.768" v="680" actId="20577"/>
          <ac:spMkLst>
            <pc:docMk/>
            <pc:sldMk cId="1942443122" sldId="574"/>
            <ac:spMk id="3" creationId="{AD1CD0FA-247D-49ED-812D-84C091149B4B}"/>
          </ac:spMkLst>
        </pc:spChg>
        <pc:spChg chg="add mod">
          <ac:chgData name="Peter Vansant" userId="c0d89a7a-92fd-4b77-b782-825e44e7d426" providerId="ADAL" clId="{9C5588CD-C66C-4F07-AC29-F214107E099E}" dt="2024-08-02T12:47:33.677" v="2520" actId="14100"/>
          <ac:spMkLst>
            <pc:docMk/>
            <pc:sldMk cId="1942443122" sldId="574"/>
            <ac:spMk id="4" creationId="{4EF430E5-FFE5-8864-B7BC-2F46D5FDCD9E}"/>
          </ac:spMkLst>
        </pc:spChg>
      </pc:sldChg>
      <pc:sldChg chg="modSp add mod">
        <pc:chgData name="Peter Vansant" userId="c0d89a7a-92fd-4b77-b782-825e44e7d426" providerId="ADAL" clId="{9C5588CD-C66C-4F07-AC29-F214107E099E}" dt="2024-08-02T12:51:02.775" v="2553" actId="20577"/>
        <pc:sldMkLst>
          <pc:docMk/>
          <pc:sldMk cId="3071617146" sldId="575"/>
        </pc:sldMkLst>
        <pc:spChg chg="mod">
          <ac:chgData name="Peter Vansant" userId="c0d89a7a-92fd-4b77-b782-825e44e7d426" providerId="ADAL" clId="{9C5588CD-C66C-4F07-AC29-F214107E099E}" dt="2024-08-02T12:51:02.775" v="2553" actId="20577"/>
          <ac:spMkLst>
            <pc:docMk/>
            <pc:sldMk cId="3071617146" sldId="575"/>
            <ac:spMk id="2" creationId="{73071CF0-020A-4EA5-A173-2DF29E213CA5}"/>
          </ac:spMkLst>
        </pc:spChg>
        <pc:spChg chg="mod">
          <ac:chgData name="Peter Vansant" userId="c0d89a7a-92fd-4b77-b782-825e44e7d426" providerId="ADAL" clId="{9C5588CD-C66C-4F07-AC29-F214107E099E}" dt="2024-08-01T15:45:15.457" v="1518" actId="20577"/>
          <ac:spMkLst>
            <pc:docMk/>
            <pc:sldMk cId="3071617146" sldId="575"/>
            <ac:spMk id="3" creationId="{AD1CD0FA-247D-49ED-812D-84C091149B4B}"/>
          </ac:spMkLst>
        </pc:spChg>
        <pc:spChg chg="mod">
          <ac:chgData name="Peter Vansant" userId="c0d89a7a-92fd-4b77-b782-825e44e7d426" providerId="ADAL" clId="{9C5588CD-C66C-4F07-AC29-F214107E099E}" dt="2024-08-02T12:47:46.530" v="2530" actId="14100"/>
          <ac:spMkLst>
            <pc:docMk/>
            <pc:sldMk cId="3071617146" sldId="575"/>
            <ac:spMk id="4" creationId="{4EF430E5-FFE5-8864-B7BC-2F46D5FDCD9E}"/>
          </ac:spMkLst>
        </pc:spChg>
      </pc:sldChg>
      <pc:sldChg chg="modSp add mod">
        <pc:chgData name="Peter Vansant" userId="c0d89a7a-92fd-4b77-b782-825e44e7d426" providerId="ADAL" clId="{9C5588CD-C66C-4F07-AC29-F214107E099E}" dt="2024-08-02T12:47:05.180" v="2500" actId="14100"/>
        <pc:sldMkLst>
          <pc:docMk/>
          <pc:sldMk cId="570648723" sldId="576"/>
        </pc:sldMkLst>
        <pc:spChg chg="mod">
          <ac:chgData name="Peter Vansant" userId="c0d89a7a-92fd-4b77-b782-825e44e7d426" providerId="ADAL" clId="{9C5588CD-C66C-4F07-AC29-F214107E099E}" dt="2024-08-02T12:27:03.356" v="2010" actId="5793"/>
          <ac:spMkLst>
            <pc:docMk/>
            <pc:sldMk cId="570648723" sldId="576"/>
            <ac:spMk id="2" creationId="{73071CF0-020A-4EA5-A173-2DF29E213CA5}"/>
          </ac:spMkLst>
        </pc:spChg>
        <pc:spChg chg="mod">
          <ac:chgData name="Peter Vansant" userId="c0d89a7a-92fd-4b77-b782-825e44e7d426" providerId="ADAL" clId="{9C5588CD-C66C-4F07-AC29-F214107E099E}" dt="2024-08-02T12:25:43.382" v="1930" actId="14100"/>
          <ac:spMkLst>
            <pc:docMk/>
            <pc:sldMk cId="570648723" sldId="576"/>
            <ac:spMk id="3" creationId="{AD1CD0FA-247D-49ED-812D-84C091149B4B}"/>
          </ac:spMkLst>
        </pc:spChg>
        <pc:spChg chg="mod">
          <ac:chgData name="Peter Vansant" userId="c0d89a7a-92fd-4b77-b782-825e44e7d426" providerId="ADAL" clId="{9C5588CD-C66C-4F07-AC29-F214107E099E}" dt="2024-08-02T12:47:05.180" v="2500" actId="14100"/>
          <ac:spMkLst>
            <pc:docMk/>
            <pc:sldMk cId="570648723" sldId="576"/>
            <ac:spMk id="4" creationId="{53D1063F-512C-2BBC-494E-6E23A3432CD2}"/>
          </ac:spMkLst>
        </pc:spChg>
      </pc:sldChg>
      <pc:sldChg chg="modSp add mod">
        <pc:chgData name="Peter Vansant" userId="c0d89a7a-92fd-4b77-b782-825e44e7d426" providerId="ADAL" clId="{9C5588CD-C66C-4F07-AC29-F214107E099E}" dt="2024-08-02T12:45:31.040" v="2486" actId="20577"/>
        <pc:sldMkLst>
          <pc:docMk/>
          <pc:sldMk cId="1011537714" sldId="577"/>
        </pc:sldMkLst>
        <pc:spChg chg="mod">
          <ac:chgData name="Peter Vansant" userId="c0d89a7a-92fd-4b77-b782-825e44e7d426" providerId="ADAL" clId="{9C5588CD-C66C-4F07-AC29-F214107E099E}" dt="2024-08-02T12:45:31.040" v="2486" actId="20577"/>
          <ac:spMkLst>
            <pc:docMk/>
            <pc:sldMk cId="1011537714" sldId="577"/>
            <ac:spMk id="2" creationId="{992C9797-3126-0540-9DCE-56749EEAC334}"/>
          </ac:spMkLst>
        </pc:spChg>
      </pc:sldChg>
    </pc:docChg>
  </pc:docChgLst>
  <pc:docChgLst>
    <pc:chgData name="Peter Vansant (BOSA)" userId="S::peter.vansant@bosa.fgov.be::4008439c-b7a5-484c-8d25-f185d0a0c8ec" providerId="AD" clId="Web-{78F40B71-5037-B571-AC8D-78306ED8C843}"/>
    <pc:docChg chg="sldOrd">
      <pc:chgData name="Peter Vansant (BOSA)" userId="S::peter.vansant@bosa.fgov.be::4008439c-b7a5-484c-8d25-f185d0a0c8ec" providerId="AD" clId="Web-{78F40B71-5037-B571-AC8D-78306ED8C843}" dt="2024-10-24T14:12:33.138" v="0"/>
      <pc:docMkLst>
        <pc:docMk/>
      </pc:docMkLst>
      <pc:sldChg chg="ord">
        <pc:chgData name="Peter Vansant (BOSA)" userId="S::peter.vansant@bosa.fgov.be::4008439c-b7a5-484c-8d25-f185d0a0c8ec" providerId="AD" clId="Web-{78F40B71-5037-B571-AC8D-78306ED8C843}" dt="2024-10-24T14:12:33.138" v="0"/>
        <pc:sldMkLst>
          <pc:docMk/>
          <pc:sldMk cId="213229603" sldId="580"/>
        </pc:sldMkLst>
      </pc:sldChg>
    </pc:docChg>
  </pc:docChgLst>
  <pc:docChgLst>
    <pc:chgData name="Hugues Crépin (BOSA)" userId="S::hugues.crepin@bosa.fgov.be::a7345c04-33e7-4884-8951-8de9af342ec9" providerId="AD" clId="Web-{49993E1A-9F6B-8A1A-91CE-48AF24DC8585}"/>
    <pc:docChg chg="modSld">
      <pc:chgData name="Hugues Crépin (BOSA)" userId="S::hugues.crepin@bosa.fgov.be::a7345c04-33e7-4884-8951-8de9af342ec9" providerId="AD" clId="Web-{49993E1A-9F6B-8A1A-91CE-48AF24DC8585}" dt="2024-08-06T12:32:57.744" v="1"/>
      <pc:docMkLst>
        <pc:docMk/>
      </pc:docMkLst>
      <pc:sldChg chg="modSp">
        <pc:chgData name="Hugues Crépin (BOSA)" userId="S::hugues.crepin@bosa.fgov.be::a7345c04-33e7-4884-8951-8de9af342ec9" providerId="AD" clId="Web-{49993E1A-9F6B-8A1A-91CE-48AF24DC8585}" dt="2024-08-06T12:32:57.744" v="1"/>
        <pc:sldMkLst>
          <pc:docMk/>
          <pc:sldMk cId="3446213137" sldId="257"/>
        </pc:sldMkLst>
        <pc:picChg chg="mod modCrop">
          <ac:chgData name="Hugues Crépin (BOSA)" userId="S::hugues.crepin@bosa.fgov.be::a7345c04-33e7-4884-8951-8de9af342ec9" providerId="AD" clId="Web-{49993E1A-9F6B-8A1A-91CE-48AF24DC8585}" dt="2024-08-06T12:32:57.744" v="1"/>
          <ac:picMkLst>
            <pc:docMk/>
            <pc:sldMk cId="3446213137" sldId="257"/>
            <ac:picMk id="5" creationId="{2240731B-14DA-6B4E-9AFF-CD453F72DBE0}"/>
          </ac:picMkLst>
        </pc:picChg>
      </pc:sldChg>
    </pc:docChg>
  </pc:docChgLst>
  <pc:docChgLst>
    <pc:chgData name="Peter Vansant (BOSA)" userId="4008439c-b7a5-484c-8d25-f185d0a0c8ec" providerId="ADAL" clId="{A6814624-F42E-401C-A4CC-0753EA2C3B2D}"/>
    <pc:docChg chg="undo custSel addSld delSld modSld modSection">
      <pc:chgData name="Peter Vansant (BOSA)" userId="4008439c-b7a5-484c-8d25-f185d0a0c8ec" providerId="ADAL" clId="{A6814624-F42E-401C-A4CC-0753EA2C3B2D}" dt="2024-08-19T08:35:49.651" v="3246" actId="14100"/>
      <pc:docMkLst>
        <pc:docMk/>
      </pc:docMkLst>
      <pc:sldChg chg="modSp mod">
        <pc:chgData name="Peter Vansant (BOSA)" userId="4008439c-b7a5-484c-8d25-f185d0a0c8ec" providerId="ADAL" clId="{A6814624-F42E-401C-A4CC-0753EA2C3B2D}" dt="2024-08-19T07:36:43.953" v="2465" actId="20577"/>
        <pc:sldMkLst>
          <pc:docMk/>
          <pc:sldMk cId="3446213137" sldId="257"/>
        </pc:sldMkLst>
        <pc:spChg chg="mod">
          <ac:chgData name="Peter Vansant (BOSA)" userId="4008439c-b7a5-484c-8d25-f185d0a0c8ec" providerId="ADAL" clId="{A6814624-F42E-401C-A4CC-0753EA2C3B2D}" dt="2024-08-19T07:36:43.953" v="2465" actId="20577"/>
          <ac:spMkLst>
            <pc:docMk/>
            <pc:sldMk cId="3446213137" sldId="257"/>
            <ac:spMk id="3" creationId="{90CAF552-ED34-DA01-EEC7-03C78983946B}"/>
          </ac:spMkLst>
        </pc:spChg>
      </pc:sldChg>
      <pc:sldChg chg="modSp mod">
        <pc:chgData name="Peter Vansant (BOSA)" userId="4008439c-b7a5-484c-8d25-f185d0a0c8ec" providerId="ADAL" clId="{A6814624-F42E-401C-A4CC-0753EA2C3B2D}" dt="2024-08-19T07:51:43.712" v="2671" actId="108"/>
        <pc:sldMkLst>
          <pc:docMk/>
          <pc:sldMk cId="2700351788" sldId="345"/>
        </pc:sldMkLst>
        <pc:spChg chg="mod">
          <ac:chgData name="Peter Vansant (BOSA)" userId="4008439c-b7a5-484c-8d25-f185d0a0c8ec" providerId="ADAL" clId="{A6814624-F42E-401C-A4CC-0753EA2C3B2D}" dt="2024-08-19T07:51:43.712" v="2671" actId="108"/>
          <ac:spMkLst>
            <pc:docMk/>
            <pc:sldMk cId="2700351788" sldId="345"/>
            <ac:spMk id="2" creationId="{73071CF0-020A-4EA5-A173-2DF29E213CA5}"/>
          </ac:spMkLst>
        </pc:spChg>
        <pc:spChg chg="mod">
          <ac:chgData name="Peter Vansant (BOSA)" userId="4008439c-b7a5-484c-8d25-f185d0a0c8ec" providerId="ADAL" clId="{A6814624-F42E-401C-A4CC-0753EA2C3B2D}" dt="2024-08-19T07:40:35.019" v="2564" actId="20577"/>
          <ac:spMkLst>
            <pc:docMk/>
            <pc:sldMk cId="2700351788" sldId="345"/>
            <ac:spMk id="3" creationId="{AD1CD0FA-247D-49ED-812D-84C091149B4B}"/>
          </ac:spMkLst>
        </pc:spChg>
        <pc:spChg chg="mod">
          <ac:chgData name="Peter Vansant (BOSA)" userId="4008439c-b7a5-484c-8d25-f185d0a0c8ec" providerId="ADAL" clId="{A6814624-F42E-401C-A4CC-0753EA2C3B2D}" dt="2024-08-19T07:40:42.737" v="2575" actId="20577"/>
          <ac:spMkLst>
            <pc:docMk/>
            <pc:sldMk cId="2700351788" sldId="345"/>
            <ac:spMk id="4" creationId="{53D1063F-512C-2BBC-494E-6E23A3432CD2}"/>
          </ac:spMkLst>
        </pc:spChg>
      </pc:sldChg>
      <pc:sldChg chg="modSp mod">
        <pc:chgData name="Peter Vansant (BOSA)" userId="4008439c-b7a5-484c-8d25-f185d0a0c8ec" providerId="ADAL" clId="{A6814624-F42E-401C-A4CC-0753EA2C3B2D}" dt="2024-08-19T08:04:31.188" v="2734" actId="20577"/>
        <pc:sldMkLst>
          <pc:docMk/>
          <pc:sldMk cId="1942443122" sldId="574"/>
        </pc:sldMkLst>
        <pc:spChg chg="mod">
          <ac:chgData name="Peter Vansant (BOSA)" userId="4008439c-b7a5-484c-8d25-f185d0a0c8ec" providerId="ADAL" clId="{A6814624-F42E-401C-A4CC-0753EA2C3B2D}" dt="2024-08-19T08:04:31.188" v="2734" actId="20577"/>
          <ac:spMkLst>
            <pc:docMk/>
            <pc:sldMk cId="1942443122" sldId="574"/>
            <ac:spMk id="2" creationId="{73071CF0-020A-4EA5-A173-2DF29E213CA5}"/>
          </ac:spMkLst>
        </pc:spChg>
      </pc:sldChg>
      <pc:sldChg chg="addSp modSp mod">
        <pc:chgData name="Peter Vansant (BOSA)" userId="4008439c-b7a5-484c-8d25-f185d0a0c8ec" providerId="ADAL" clId="{A6814624-F42E-401C-A4CC-0753EA2C3B2D}" dt="2024-08-19T08:31:51.363" v="3189" actId="14100"/>
        <pc:sldMkLst>
          <pc:docMk/>
          <pc:sldMk cId="3071617146" sldId="575"/>
        </pc:sldMkLst>
        <pc:spChg chg="mod">
          <ac:chgData name="Peter Vansant (BOSA)" userId="4008439c-b7a5-484c-8d25-f185d0a0c8ec" providerId="ADAL" clId="{A6814624-F42E-401C-A4CC-0753EA2C3B2D}" dt="2024-08-19T08:31:38.590" v="3172" actId="114"/>
          <ac:spMkLst>
            <pc:docMk/>
            <pc:sldMk cId="3071617146" sldId="575"/>
            <ac:spMk id="2" creationId="{73071CF0-020A-4EA5-A173-2DF29E213CA5}"/>
          </ac:spMkLst>
        </pc:spChg>
        <pc:spChg chg="mod">
          <ac:chgData name="Peter Vansant (BOSA)" userId="4008439c-b7a5-484c-8d25-f185d0a0c8ec" providerId="ADAL" clId="{A6814624-F42E-401C-A4CC-0753EA2C3B2D}" dt="2024-08-19T08:20:17.885" v="3122" actId="20577"/>
          <ac:spMkLst>
            <pc:docMk/>
            <pc:sldMk cId="3071617146" sldId="575"/>
            <ac:spMk id="3" creationId="{AD1CD0FA-247D-49ED-812D-84C091149B4B}"/>
          </ac:spMkLst>
        </pc:spChg>
        <pc:cxnChg chg="add mod">
          <ac:chgData name="Peter Vansant (BOSA)" userId="4008439c-b7a5-484c-8d25-f185d0a0c8ec" providerId="ADAL" clId="{A6814624-F42E-401C-A4CC-0753EA2C3B2D}" dt="2024-08-19T08:31:51.363" v="3189" actId="14100"/>
          <ac:cxnSpMkLst>
            <pc:docMk/>
            <pc:sldMk cId="3071617146" sldId="575"/>
            <ac:cxnSpMk id="7" creationId="{8F4C5436-E0F6-0E7F-316F-54525E85ECD5}"/>
          </ac:cxnSpMkLst>
        </pc:cxnChg>
        <pc:cxnChg chg="add mod">
          <ac:chgData name="Peter Vansant (BOSA)" userId="4008439c-b7a5-484c-8d25-f185d0a0c8ec" providerId="ADAL" clId="{A6814624-F42E-401C-A4CC-0753EA2C3B2D}" dt="2024-08-19T08:31:45.939" v="3188" actId="1036"/>
          <ac:cxnSpMkLst>
            <pc:docMk/>
            <pc:sldMk cId="3071617146" sldId="575"/>
            <ac:cxnSpMk id="8" creationId="{B1FF1515-C794-70F9-706C-ED500D7CD021}"/>
          </ac:cxnSpMkLst>
        </pc:cxnChg>
      </pc:sldChg>
      <pc:sldChg chg="modSp mod">
        <pc:chgData name="Peter Vansant (BOSA)" userId="4008439c-b7a5-484c-8d25-f185d0a0c8ec" providerId="ADAL" clId="{A6814624-F42E-401C-A4CC-0753EA2C3B2D}" dt="2024-08-19T07:40:49.122" v="2586" actId="20577"/>
        <pc:sldMkLst>
          <pc:docMk/>
          <pc:sldMk cId="570648723" sldId="576"/>
        </pc:sldMkLst>
        <pc:spChg chg="mod">
          <ac:chgData name="Peter Vansant (BOSA)" userId="4008439c-b7a5-484c-8d25-f185d0a0c8ec" providerId="ADAL" clId="{A6814624-F42E-401C-A4CC-0753EA2C3B2D}" dt="2024-08-19T07:37:32.167" v="2473" actId="20577"/>
          <ac:spMkLst>
            <pc:docMk/>
            <pc:sldMk cId="570648723" sldId="576"/>
            <ac:spMk id="2" creationId="{73071CF0-020A-4EA5-A173-2DF29E213CA5}"/>
          </ac:spMkLst>
        </pc:spChg>
        <pc:spChg chg="mod">
          <ac:chgData name="Peter Vansant (BOSA)" userId="4008439c-b7a5-484c-8d25-f185d0a0c8ec" providerId="ADAL" clId="{A6814624-F42E-401C-A4CC-0753EA2C3B2D}" dt="2024-08-19T07:40:19.051" v="2547" actId="20577"/>
          <ac:spMkLst>
            <pc:docMk/>
            <pc:sldMk cId="570648723" sldId="576"/>
            <ac:spMk id="3" creationId="{AD1CD0FA-247D-49ED-812D-84C091149B4B}"/>
          </ac:spMkLst>
        </pc:spChg>
        <pc:spChg chg="mod">
          <ac:chgData name="Peter Vansant (BOSA)" userId="4008439c-b7a5-484c-8d25-f185d0a0c8ec" providerId="ADAL" clId="{A6814624-F42E-401C-A4CC-0753EA2C3B2D}" dt="2024-08-19T07:40:49.122" v="2586" actId="20577"/>
          <ac:spMkLst>
            <pc:docMk/>
            <pc:sldMk cId="570648723" sldId="576"/>
            <ac:spMk id="4" creationId="{53D1063F-512C-2BBC-494E-6E23A3432CD2}"/>
          </ac:spMkLst>
        </pc:spChg>
      </pc:sldChg>
      <pc:sldChg chg="modSp add mod">
        <pc:chgData name="Peter Vansant (BOSA)" userId="4008439c-b7a5-484c-8d25-f185d0a0c8ec" providerId="ADAL" clId="{A6814624-F42E-401C-A4CC-0753EA2C3B2D}" dt="2024-08-12T07:39:56.484" v="1620" actId="27636"/>
        <pc:sldMkLst>
          <pc:docMk/>
          <pc:sldMk cId="3353366976" sldId="578"/>
        </pc:sldMkLst>
        <pc:spChg chg="mod">
          <ac:chgData name="Peter Vansant (BOSA)" userId="4008439c-b7a5-484c-8d25-f185d0a0c8ec" providerId="ADAL" clId="{A6814624-F42E-401C-A4CC-0753EA2C3B2D}" dt="2024-08-12T07:39:56.484" v="1620" actId="27636"/>
          <ac:spMkLst>
            <pc:docMk/>
            <pc:sldMk cId="3353366976" sldId="578"/>
            <ac:spMk id="2" creationId="{73071CF0-020A-4EA5-A173-2DF29E213CA5}"/>
          </ac:spMkLst>
        </pc:spChg>
        <pc:spChg chg="mod">
          <ac:chgData name="Peter Vansant (BOSA)" userId="4008439c-b7a5-484c-8d25-f185d0a0c8ec" providerId="ADAL" clId="{A6814624-F42E-401C-A4CC-0753EA2C3B2D}" dt="2024-08-12T06:49:11.161" v="380" actId="115"/>
          <ac:spMkLst>
            <pc:docMk/>
            <pc:sldMk cId="3353366976" sldId="578"/>
            <ac:spMk id="3" creationId="{AD1CD0FA-247D-49ED-812D-84C091149B4B}"/>
          </ac:spMkLst>
        </pc:spChg>
      </pc:sldChg>
      <pc:sldChg chg="add del">
        <pc:chgData name="Peter Vansant (BOSA)" userId="4008439c-b7a5-484c-8d25-f185d0a0c8ec" providerId="ADAL" clId="{A6814624-F42E-401C-A4CC-0753EA2C3B2D}" dt="2024-08-12T06:47:46.690" v="329" actId="47"/>
        <pc:sldMkLst>
          <pc:docMk/>
          <pc:sldMk cId="4179899359" sldId="578"/>
        </pc:sldMkLst>
      </pc:sldChg>
      <pc:sldChg chg="modSp add mod">
        <pc:chgData name="Peter Vansant (BOSA)" userId="4008439c-b7a5-484c-8d25-f185d0a0c8ec" providerId="ADAL" clId="{A6814624-F42E-401C-A4CC-0753EA2C3B2D}" dt="2024-08-12T07:37:35.422" v="1605" actId="6549"/>
        <pc:sldMkLst>
          <pc:docMk/>
          <pc:sldMk cId="2660692337" sldId="579"/>
        </pc:sldMkLst>
        <pc:spChg chg="mod">
          <ac:chgData name="Peter Vansant (BOSA)" userId="4008439c-b7a5-484c-8d25-f185d0a0c8ec" providerId="ADAL" clId="{A6814624-F42E-401C-A4CC-0753EA2C3B2D}" dt="2024-08-12T07:37:35.422" v="1605" actId="6549"/>
          <ac:spMkLst>
            <pc:docMk/>
            <pc:sldMk cId="2660692337" sldId="579"/>
            <ac:spMk id="2" creationId="{73071CF0-020A-4EA5-A173-2DF29E213CA5}"/>
          </ac:spMkLst>
        </pc:spChg>
      </pc:sldChg>
      <pc:sldChg chg="modSp add mod">
        <pc:chgData name="Peter Vansant (BOSA)" userId="4008439c-b7a5-484c-8d25-f185d0a0c8ec" providerId="ADAL" clId="{A6814624-F42E-401C-A4CC-0753EA2C3B2D}" dt="2024-08-12T07:40:21.389" v="1623" actId="27636"/>
        <pc:sldMkLst>
          <pc:docMk/>
          <pc:sldMk cId="213229603" sldId="580"/>
        </pc:sldMkLst>
        <pc:spChg chg="mod">
          <ac:chgData name="Peter Vansant (BOSA)" userId="4008439c-b7a5-484c-8d25-f185d0a0c8ec" providerId="ADAL" clId="{A6814624-F42E-401C-A4CC-0753EA2C3B2D}" dt="2024-08-12T07:40:21.389" v="1623" actId="27636"/>
          <ac:spMkLst>
            <pc:docMk/>
            <pc:sldMk cId="213229603" sldId="580"/>
            <ac:spMk id="2" creationId="{73071CF0-020A-4EA5-A173-2DF29E213CA5}"/>
          </ac:spMkLst>
        </pc:spChg>
        <pc:spChg chg="mod">
          <ac:chgData name="Peter Vansant (BOSA)" userId="4008439c-b7a5-484c-8d25-f185d0a0c8ec" providerId="ADAL" clId="{A6814624-F42E-401C-A4CC-0753EA2C3B2D}" dt="2024-08-12T07:27:18.593" v="1281" actId="20577"/>
          <ac:spMkLst>
            <pc:docMk/>
            <pc:sldMk cId="213229603" sldId="580"/>
            <ac:spMk id="3" creationId="{AD1CD0FA-247D-49ED-812D-84C091149B4B}"/>
          </ac:spMkLst>
        </pc:spChg>
      </pc:sldChg>
      <pc:sldChg chg="addSp delSp modSp add mod">
        <pc:chgData name="Peter Vansant (BOSA)" userId="4008439c-b7a5-484c-8d25-f185d0a0c8ec" providerId="ADAL" clId="{A6814624-F42E-401C-A4CC-0753EA2C3B2D}" dt="2024-08-19T08:32:39.379" v="3224" actId="14100"/>
        <pc:sldMkLst>
          <pc:docMk/>
          <pc:sldMk cId="3110316995" sldId="581"/>
        </pc:sldMkLst>
        <pc:spChg chg="mod">
          <ac:chgData name="Peter Vansant (BOSA)" userId="4008439c-b7a5-484c-8d25-f185d0a0c8ec" providerId="ADAL" clId="{A6814624-F42E-401C-A4CC-0753EA2C3B2D}" dt="2024-08-19T08:15:14.490" v="3023" actId="27636"/>
          <ac:spMkLst>
            <pc:docMk/>
            <pc:sldMk cId="3110316995" sldId="581"/>
            <ac:spMk id="2" creationId="{73071CF0-020A-4EA5-A173-2DF29E213CA5}"/>
          </ac:spMkLst>
        </pc:spChg>
        <pc:spChg chg="mod">
          <ac:chgData name="Peter Vansant (BOSA)" userId="4008439c-b7a5-484c-8d25-f185d0a0c8ec" providerId="ADAL" clId="{A6814624-F42E-401C-A4CC-0753EA2C3B2D}" dt="2024-08-19T08:20:22.032" v="3127" actId="20577"/>
          <ac:spMkLst>
            <pc:docMk/>
            <pc:sldMk cId="3110316995" sldId="581"/>
            <ac:spMk id="3" creationId="{AD1CD0FA-247D-49ED-812D-84C091149B4B}"/>
          </ac:spMkLst>
        </pc:spChg>
        <pc:cxnChg chg="add mod">
          <ac:chgData name="Peter Vansant (BOSA)" userId="4008439c-b7a5-484c-8d25-f185d0a0c8ec" providerId="ADAL" clId="{A6814624-F42E-401C-A4CC-0753EA2C3B2D}" dt="2024-08-19T08:32:39.379" v="3224" actId="14100"/>
          <ac:cxnSpMkLst>
            <pc:docMk/>
            <pc:sldMk cId="3110316995" sldId="581"/>
            <ac:cxnSpMk id="5" creationId="{6DA17252-6EB3-1332-DED2-A64FA4C5D9CF}"/>
          </ac:cxnSpMkLst>
        </pc:cxnChg>
        <pc:cxnChg chg="add mod">
          <ac:chgData name="Peter Vansant (BOSA)" userId="4008439c-b7a5-484c-8d25-f185d0a0c8ec" providerId="ADAL" clId="{A6814624-F42E-401C-A4CC-0753EA2C3B2D}" dt="2024-08-19T08:32:34.425" v="3223" actId="1035"/>
          <ac:cxnSpMkLst>
            <pc:docMk/>
            <pc:sldMk cId="3110316995" sldId="581"/>
            <ac:cxnSpMk id="7" creationId="{60CC5A8C-5E68-3CAA-043A-3130F9E66B37}"/>
          </ac:cxnSpMkLst>
        </pc:cxnChg>
        <pc:cxnChg chg="add del">
          <ac:chgData name="Peter Vansant (BOSA)" userId="4008439c-b7a5-484c-8d25-f185d0a0c8ec" providerId="ADAL" clId="{A6814624-F42E-401C-A4CC-0753EA2C3B2D}" dt="2024-08-19T08:23:22.141" v="3141" actId="478"/>
          <ac:cxnSpMkLst>
            <pc:docMk/>
            <pc:sldMk cId="3110316995" sldId="581"/>
            <ac:cxnSpMk id="9" creationId="{749DFC8A-16AB-898A-0A04-7F45518CBA67}"/>
          </ac:cxnSpMkLst>
        </pc:cxnChg>
      </pc:sldChg>
      <pc:sldChg chg="modSp add mod">
        <pc:chgData name="Peter Vansant (BOSA)" userId="4008439c-b7a5-484c-8d25-f185d0a0c8ec" providerId="ADAL" clId="{A6814624-F42E-401C-A4CC-0753EA2C3B2D}" dt="2024-08-13T08:08:10.025" v="2214" actId="27636"/>
        <pc:sldMkLst>
          <pc:docMk/>
          <pc:sldMk cId="292936912" sldId="582"/>
        </pc:sldMkLst>
        <pc:spChg chg="mod">
          <ac:chgData name="Peter Vansant (BOSA)" userId="4008439c-b7a5-484c-8d25-f185d0a0c8ec" providerId="ADAL" clId="{A6814624-F42E-401C-A4CC-0753EA2C3B2D}" dt="2024-08-13T08:08:10.025" v="2214" actId="27636"/>
          <ac:spMkLst>
            <pc:docMk/>
            <pc:sldMk cId="292936912" sldId="582"/>
            <ac:spMk id="2" creationId="{73071CF0-020A-4EA5-A173-2DF29E213CA5}"/>
          </ac:spMkLst>
        </pc:spChg>
      </pc:sldChg>
      <pc:sldChg chg="delSp modSp new mod">
        <pc:chgData name="Peter Vansant (BOSA)" userId="4008439c-b7a5-484c-8d25-f185d0a0c8ec" providerId="ADAL" clId="{A6814624-F42E-401C-A4CC-0753EA2C3B2D}" dt="2024-08-19T07:42:17.032" v="2594" actId="1076"/>
        <pc:sldMkLst>
          <pc:docMk/>
          <pc:sldMk cId="308342724" sldId="583"/>
        </pc:sldMkLst>
        <pc:spChg chg="del">
          <ac:chgData name="Peter Vansant (BOSA)" userId="4008439c-b7a5-484c-8d25-f185d0a0c8ec" providerId="ADAL" clId="{A6814624-F42E-401C-A4CC-0753EA2C3B2D}" dt="2024-08-19T07:42:12.458" v="2593" actId="478"/>
          <ac:spMkLst>
            <pc:docMk/>
            <pc:sldMk cId="308342724" sldId="583"/>
            <ac:spMk id="2" creationId="{8427D7C8-099E-5F44-88CA-DCA3E2D197F1}"/>
          </ac:spMkLst>
        </pc:spChg>
        <pc:spChg chg="mod">
          <ac:chgData name="Peter Vansant (BOSA)" userId="4008439c-b7a5-484c-8d25-f185d0a0c8ec" providerId="ADAL" clId="{A6814624-F42E-401C-A4CC-0753EA2C3B2D}" dt="2024-08-19T07:42:17.032" v="2594" actId="1076"/>
          <ac:spMkLst>
            <pc:docMk/>
            <pc:sldMk cId="308342724" sldId="583"/>
            <ac:spMk id="3" creationId="{DB2E0AC1-0007-F58A-8B33-6982F3595DC1}"/>
          </ac:spMkLst>
        </pc:spChg>
      </pc:sldChg>
      <pc:sldChg chg="modSp add mod">
        <pc:chgData name="Peter Vansant (BOSA)" userId="4008439c-b7a5-484c-8d25-f185d0a0c8ec" providerId="ADAL" clId="{A6814624-F42E-401C-A4CC-0753EA2C3B2D}" dt="2024-08-19T07:42:43.455" v="2613" actId="14100"/>
        <pc:sldMkLst>
          <pc:docMk/>
          <pc:sldMk cId="1924827205" sldId="584"/>
        </pc:sldMkLst>
        <pc:spChg chg="mod">
          <ac:chgData name="Peter Vansant (BOSA)" userId="4008439c-b7a5-484c-8d25-f185d0a0c8ec" providerId="ADAL" clId="{A6814624-F42E-401C-A4CC-0753EA2C3B2D}" dt="2024-08-19T07:42:43.455" v="2613" actId="14100"/>
          <ac:spMkLst>
            <pc:docMk/>
            <pc:sldMk cId="1924827205" sldId="584"/>
            <ac:spMk id="3" creationId="{DB2E0AC1-0007-F58A-8B33-6982F3595DC1}"/>
          </ac:spMkLst>
        </pc:spChg>
      </pc:sldChg>
      <pc:sldChg chg="modSp add mod">
        <pc:chgData name="Peter Vansant (BOSA)" userId="4008439c-b7a5-484c-8d25-f185d0a0c8ec" providerId="ADAL" clId="{A6814624-F42E-401C-A4CC-0753EA2C3B2D}" dt="2024-08-19T07:43:14.625" v="2638" actId="14100"/>
        <pc:sldMkLst>
          <pc:docMk/>
          <pc:sldMk cId="2554459099" sldId="585"/>
        </pc:sldMkLst>
        <pc:spChg chg="mod">
          <ac:chgData name="Peter Vansant (BOSA)" userId="4008439c-b7a5-484c-8d25-f185d0a0c8ec" providerId="ADAL" clId="{A6814624-F42E-401C-A4CC-0753EA2C3B2D}" dt="2024-08-19T07:43:14.625" v="2638" actId="14100"/>
          <ac:spMkLst>
            <pc:docMk/>
            <pc:sldMk cId="2554459099" sldId="585"/>
            <ac:spMk id="3" creationId="{DB2E0AC1-0007-F58A-8B33-6982F3595DC1}"/>
          </ac:spMkLst>
        </pc:spChg>
      </pc:sldChg>
      <pc:sldChg chg="modSp add mod">
        <pc:chgData name="Peter Vansant (BOSA)" userId="4008439c-b7a5-484c-8d25-f185d0a0c8ec" providerId="ADAL" clId="{A6814624-F42E-401C-A4CC-0753EA2C3B2D}" dt="2024-08-19T07:43:44.830" v="2647" actId="20577"/>
        <pc:sldMkLst>
          <pc:docMk/>
          <pc:sldMk cId="1259890700" sldId="586"/>
        </pc:sldMkLst>
        <pc:spChg chg="mod">
          <ac:chgData name="Peter Vansant (BOSA)" userId="4008439c-b7a5-484c-8d25-f185d0a0c8ec" providerId="ADAL" clId="{A6814624-F42E-401C-A4CC-0753EA2C3B2D}" dt="2024-08-19T07:43:44.830" v="2647" actId="20577"/>
          <ac:spMkLst>
            <pc:docMk/>
            <pc:sldMk cId="1259890700" sldId="586"/>
            <ac:spMk id="3" creationId="{DB2E0AC1-0007-F58A-8B33-6982F3595DC1}"/>
          </ac:spMkLst>
        </pc:spChg>
      </pc:sldChg>
      <pc:sldChg chg="addSp modSp add mod">
        <pc:chgData name="Peter Vansant (BOSA)" userId="4008439c-b7a5-484c-8d25-f185d0a0c8ec" providerId="ADAL" clId="{A6814624-F42E-401C-A4CC-0753EA2C3B2D}" dt="2024-08-19T08:35:49.651" v="3246" actId="14100"/>
        <pc:sldMkLst>
          <pc:docMk/>
          <pc:sldMk cId="1067159202" sldId="587"/>
        </pc:sldMkLst>
        <pc:spChg chg="mod">
          <ac:chgData name="Peter Vansant (BOSA)" userId="4008439c-b7a5-484c-8d25-f185d0a0c8ec" providerId="ADAL" clId="{A6814624-F42E-401C-A4CC-0753EA2C3B2D}" dt="2024-08-19T08:35:40.816" v="3245" actId="20577"/>
          <ac:spMkLst>
            <pc:docMk/>
            <pc:sldMk cId="1067159202" sldId="587"/>
            <ac:spMk id="2" creationId="{73071CF0-020A-4EA5-A173-2DF29E213CA5}"/>
          </ac:spMkLst>
        </pc:spChg>
        <pc:spChg chg="mod">
          <ac:chgData name="Peter Vansant (BOSA)" userId="4008439c-b7a5-484c-8d25-f185d0a0c8ec" providerId="ADAL" clId="{A6814624-F42E-401C-A4CC-0753EA2C3B2D}" dt="2024-08-19T08:19:55.975" v="3118" actId="20577"/>
          <ac:spMkLst>
            <pc:docMk/>
            <pc:sldMk cId="1067159202" sldId="587"/>
            <ac:spMk id="3" creationId="{AD1CD0FA-247D-49ED-812D-84C091149B4B}"/>
          </ac:spMkLst>
        </pc:spChg>
        <pc:cxnChg chg="add mod">
          <ac:chgData name="Peter Vansant (BOSA)" userId="4008439c-b7a5-484c-8d25-f185d0a0c8ec" providerId="ADAL" clId="{A6814624-F42E-401C-A4CC-0753EA2C3B2D}" dt="2024-08-19T08:35:49.651" v="3246" actId="14100"/>
          <ac:cxnSpMkLst>
            <pc:docMk/>
            <pc:sldMk cId="1067159202" sldId="587"/>
            <ac:cxnSpMk id="5" creationId="{E3A4960F-3F58-A0EE-3F52-E6BE47F22C7F}"/>
          </ac:cxnSpMkLst>
        </pc:cxnChg>
      </pc:sldChg>
      <pc:sldChg chg="addSp delSp modSp add del mod">
        <pc:chgData name="Peter Vansant (BOSA)" userId="4008439c-b7a5-484c-8d25-f185d0a0c8ec" providerId="ADAL" clId="{A6814624-F42E-401C-A4CC-0753EA2C3B2D}" dt="2024-08-19T08:19:46.801" v="3114" actId="47"/>
        <pc:sldMkLst>
          <pc:docMk/>
          <pc:sldMk cId="610431984" sldId="588"/>
        </pc:sldMkLst>
        <pc:spChg chg="mod">
          <ac:chgData name="Peter Vansant (BOSA)" userId="4008439c-b7a5-484c-8d25-f185d0a0c8ec" providerId="ADAL" clId="{A6814624-F42E-401C-A4CC-0753EA2C3B2D}" dt="2024-08-19T08:18:22.404" v="3105" actId="27636"/>
          <ac:spMkLst>
            <pc:docMk/>
            <pc:sldMk cId="610431984" sldId="588"/>
            <ac:spMk id="2" creationId="{73071CF0-020A-4EA5-A173-2DF29E213CA5}"/>
          </ac:spMkLst>
        </pc:spChg>
        <pc:spChg chg="add del mod">
          <ac:chgData name="Peter Vansant (BOSA)" userId="4008439c-b7a5-484c-8d25-f185d0a0c8ec" providerId="ADAL" clId="{A6814624-F42E-401C-A4CC-0753EA2C3B2D}" dt="2024-08-19T08:17:41.836" v="3100" actId="1035"/>
          <ac:spMkLst>
            <pc:docMk/>
            <pc:sldMk cId="610431984" sldId="588"/>
            <ac:spMk id="3" creationId="{AD1CD0FA-247D-49ED-812D-84C091149B4B}"/>
          </ac:spMkLst>
        </pc:spChg>
        <pc:spChg chg="add mod">
          <ac:chgData name="Peter Vansant (BOSA)" userId="4008439c-b7a5-484c-8d25-f185d0a0c8ec" providerId="ADAL" clId="{A6814624-F42E-401C-A4CC-0753EA2C3B2D}" dt="2024-08-19T08:17:13.143" v="3081"/>
          <ac:spMkLst>
            <pc:docMk/>
            <pc:sldMk cId="610431984" sldId="588"/>
            <ac:spMk id="5" creationId="{AAA06843-25A4-B419-BE23-CEAA5F348BBF}"/>
          </ac:spMkLst>
        </pc:spChg>
        <pc:spChg chg="add del mod">
          <ac:chgData name="Peter Vansant (BOSA)" userId="4008439c-b7a5-484c-8d25-f185d0a0c8ec" providerId="ADAL" clId="{A6814624-F42E-401C-A4CC-0753EA2C3B2D}" dt="2024-08-19T08:17:11.567" v="3079" actId="478"/>
          <ac:spMkLst>
            <pc:docMk/>
            <pc:sldMk cId="610431984" sldId="588"/>
            <ac:spMk id="8" creationId="{B4138F79-4F57-AD6A-C83B-E05E8B9586B3}"/>
          </ac:spMkLst>
        </pc:spChg>
      </pc:sldChg>
    </pc:docChg>
  </pc:docChgLst>
  <pc:docChgLst>
    <pc:chgData name="Hugues Crépin (BOSA)" userId="S::hugues.crepin@bosa.fgov.be::a7345c04-33e7-4884-8951-8de9af342ec9" providerId="AD" clId="Web-{7875EA2B-2ED1-6CE9-379C-07C876C09D74}"/>
    <pc:docChg chg="sldOrd">
      <pc:chgData name="Hugues Crépin (BOSA)" userId="S::hugues.crepin@bosa.fgov.be::a7345c04-33e7-4884-8951-8de9af342ec9" providerId="AD" clId="Web-{7875EA2B-2ED1-6CE9-379C-07C876C09D74}" dt="2024-08-02T13:14:40.174" v="0"/>
      <pc:docMkLst>
        <pc:docMk/>
      </pc:docMkLst>
      <pc:sldChg chg="ord">
        <pc:chgData name="Hugues Crépin (BOSA)" userId="S::hugues.crepin@bosa.fgov.be::a7345c04-33e7-4884-8951-8de9af342ec9" providerId="AD" clId="Web-{7875EA2B-2ED1-6CE9-379C-07C876C09D74}" dt="2024-08-02T13:14:40.174" v="0"/>
        <pc:sldMkLst>
          <pc:docMk/>
          <pc:sldMk cId="207894582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ADA7E-BF01-485F-95B8-C23EBF33BE6E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68E0-400E-42AE-8C53-D4102DB1806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872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DFE03-B6A4-B549-8693-41241A621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DFE03-B6A4-B549-8693-41241A621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DFE03-B6A4-B549-8693-41241A6215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5C41-C924-46DC-ACB2-0236C0577A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7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71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21A42-5B41-4C4C-9492-30E2AC2F7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CA57CA-73AF-4A3F-8F51-E6ABE8C7F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21F206-A5FC-4314-BDDF-5B98E1E1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47C01E-1EC8-4E7A-B649-886E988A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CCA8F-53CD-4AFE-BDA8-91A03139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700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5CC54-3C2E-4E23-B91B-5E127F86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214AEA-5991-4772-90D4-9A0FE5C1E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6A3638-60C1-4D9F-9838-1941DF34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B3927E-9808-473E-A95D-5F644DF0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6F7456-244F-40D8-9199-21BD0B61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487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A14D37-C103-40A9-B1B3-6486917B3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39F5D1-D272-450B-AB33-0A42BCB2A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8F09AB-BD1F-4EEF-BD42-CE2C6BCF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1EA5F5-1211-4B3D-A234-29A295A9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5A7CAE-00B8-451B-B021-30BC94DC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09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2" y="1629106"/>
            <a:ext cx="9588500" cy="4752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/>
              <a:t>Identity Management conference June, 18th 2014 London (UK)</a:t>
            </a:r>
            <a:endParaRPr lang="nl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8483D1CC-6253-4D55-A666-BC1F11630486}" type="slidenum">
              <a:rPr lang="nl-BE" smtClean="0"/>
              <a:pPr eaLnBrk="1" hangingPunct="1"/>
              <a:t>‹#›</a:t>
            </a:fld>
            <a:endParaRPr lang="nl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84400" y="585662"/>
            <a:ext cx="9575800" cy="668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966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92DD0-2A35-40D9-B49A-9DC186A6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1FD774-83AC-43A4-8D5E-EE330B06C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04F4E6-4BD0-412A-A9B5-28FC9CEA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CDB53-0AFB-4668-B8F3-0C5E8C72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F47373-91EE-45A7-947E-1ADA3563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02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43277-A239-4502-B9AA-E06D7489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99B0BE-2CDD-4144-BA2E-E99219F3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8CFF80-004B-41D1-A6D6-34CE2A93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CA2132-2422-4354-B593-983C7826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541CFE-8F14-4030-977B-7DD0E80C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352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EB09C-3C4A-49A5-B32C-AA84F00D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98AB4-F6A1-4209-9506-4EE162F20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06797E-D131-4405-B1D0-327F25BFB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B6DCEA-2333-406D-8D97-C8ECA2B7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975654-9A12-4538-9363-4880C2D1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E949B6-C1FD-4E18-ABD7-A859B128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431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0ADFD-5704-4652-9CA2-6310AB06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00AF87-B0AA-49DC-B4BD-74F841954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4987FE-3E16-4C65-B478-DB59D4943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C7D95F-251C-462E-B124-1D9C7C5AB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0841495-2396-43FB-92B8-283CA27A2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754DD1F-E099-4595-A210-BDE5664C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11B71B-C180-40DA-B55D-F8893E60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79E7A2-F3AB-45C6-92A5-A00520B9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957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5501F-4246-4556-82A1-5642541A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279AFD-3C10-4405-9C0B-FCF223F6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AF1802-00F2-44AD-8390-E402F466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DEA5FB-7CC3-4387-8AD2-408C9163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480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FA2B3C-5752-440B-93D2-8DCFBB0F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1370F03-284B-41E3-AC5B-D6A51CC4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E93631-7DFF-4B39-A045-A02793AB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738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91146-C217-4597-9B0D-31C4F35B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7E62F-F1C1-4C1E-9ADD-BA80AD06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A67287-6063-44D9-9111-C6D022E35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5251C7-087E-4680-8C6B-9F08ECB9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88EB3A-C64C-45E2-8F0A-F432F43B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4823D3-9E1C-4419-9FA3-879E438A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66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0289D-44C2-41C3-9FA5-3A29E569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EFB3A4-9B67-4198-907F-96CC94BA7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29AEAC-76FE-420D-9BDD-BCC838052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F79527-FA42-4175-BFE9-A4CB10DF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889650-7401-42AC-8794-3B4D0201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6756E6-F024-4F11-BD5E-D40919A2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63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72E950-20AE-41F0-A491-94EBC9A1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65324F-6867-437B-99E8-5DE992567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C75304-4B6D-4DF8-A0C4-6290F02A5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C8BC-0CE2-492C-A5ED-F2B2D43317BA}" type="datetimeFigureOut">
              <a:rPr lang="nl-BE" smtClean="0"/>
              <a:t>24/10/2024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08596B-F2F2-45A9-B520-35AD58841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9EABB-02E7-489D-80D3-3E83A47DD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9EB7-F59A-4BB6-A84D-450C5CDF1B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917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desk.DTO@bosa.fgov.be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desk.DTO@bosa.fgov.be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.DTO@bosa.fgov.be" TargetMode="External"/><Relationship Id="rId2" Type="http://schemas.openxmlformats.org/officeDocument/2006/relationships/hyperlink" Target="https://www.csam.be/nl/beheer-toegangsbeheerders.html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desk.DTO@bosa.fgov.b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amapps.int.belgium.be/sma" TargetMode="External"/><Relationship Id="rId3" Type="http://schemas.openxmlformats.org/officeDocument/2006/relationships/hyperlink" Target="https://bosa.belgium.be/nl/services/federal-authentication-service-fas#anchor-5" TargetMode="External"/><Relationship Id="rId7" Type="http://schemas.openxmlformats.org/officeDocument/2006/relationships/hyperlink" Target="https://iamapps.belgium.be/rma" TargetMode="External"/><Relationship Id="rId2" Type="http://schemas.openxmlformats.org/officeDocument/2006/relationships/hyperlink" Target="https://bosa.belgium.be/nl/services/federal-authentication-service-fas#anchor-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amapps.belgium.be/sma" TargetMode="External"/><Relationship Id="rId5" Type="http://schemas.openxmlformats.org/officeDocument/2006/relationships/hyperlink" Target="https://www.csam.be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gcloud.belgium.be/nl/service/detail/csam" TargetMode="External"/><Relationship Id="rId9" Type="http://schemas.openxmlformats.org/officeDocument/2006/relationships/hyperlink" Target="https://iamapps.int.belgium.be/r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management.IAM@bosa.fgov.be" TargetMode="External"/><Relationship Id="rId2" Type="http://schemas.openxmlformats.org/officeDocument/2006/relationships/hyperlink" Target="mailto:servicedesk.DTO@bosa.fgov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.DTO@bosa.fgov.be" TargetMode="External"/><Relationship Id="rId2" Type="http://schemas.openxmlformats.org/officeDocument/2006/relationships/hyperlink" Target="https://bosa.belgium.be/nl/services/federal-authentication-service-fas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desk.DTO@bosa.fgov.be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0731B-14DA-6B4E-9AFF-CD453F72D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7" t="2182" r="1232" b="-2437"/>
          <a:stretch/>
        </p:blipFill>
        <p:spPr>
          <a:xfrm>
            <a:off x="0" y="1909689"/>
            <a:ext cx="12203570" cy="4550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196C5-9D08-5443-A9CE-60624D4F5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24" y="836384"/>
            <a:ext cx="959213" cy="959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A0000-1F43-4C7F-A36C-282DC67DE636}"/>
              </a:ext>
            </a:extLst>
          </p:cNvPr>
          <p:cNvSpPr txBox="1"/>
          <p:nvPr/>
        </p:nvSpPr>
        <p:spPr>
          <a:xfrm>
            <a:off x="448408" y="6348046"/>
            <a:ext cx="4062046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FOD BOSA DG Digitale Transformatie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F58F4-8EE3-4597-B885-987C11A70E82}"/>
              </a:ext>
            </a:extLst>
          </p:cNvPr>
          <p:cNvSpPr txBox="1"/>
          <p:nvPr/>
        </p:nvSpPr>
        <p:spPr>
          <a:xfrm>
            <a:off x="9495693" y="6378095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Versie 3.0 – 25/11/2021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AF552-ED34-DA01-EEC7-03C78983946B}"/>
              </a:ext>
            </a:extLst>
          </p:cNvPr>
          <p:cNvSpPr txBox="1"/>
          <p:nvPr/>
        </p:nvSpPr>
        <p:spPr>
          <a:xfrm>
            <a:off x="3046728" y="4804774"/>
            <a:ext cx="492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>
                <a:solidFill>
                  <a:srgbClr val="0070C0"/>
                </a:solidFill>
              </a:rPr>
              <a:t>-  </a:t>
            </a:r>
            <a:r>
              <a:rPr lang="en-BE" sz="2400" b="1" dirty="0" err="1">
                <a:solidFill>
                  <a:srgbClr val="0070C0"/>
                </a:solidFill>
              </a:rPr>
              <a:t>Fusies</a:t>
            </a:r>
            <a:r>
              <a:rPr lang="en-BE" sz="2400" b="1" dirty="0">
                <a:solidFill>
                  <a:srgbClr val="0070C0"/>
                </a:solidFill>
              </a:rPr>
              <a:t> van </a:t>
            </a:r>
            <a:r>
              <a:rPr lang="en-BE" sz="2400" b="1" dirty="0" err="1">
                <a:solidFill>
                  <a:srgbClr val="0070C0"/>
                </a:solidFill>
              </a:rPr>
              <a:t>ondernemingen</a:t>
            </a:r>
            <a:r>
              <a:rPr lang="en-BE" sz="2400" b="1" dirty="0">
                <a:solidFill>
                  <a:srgbClr val="0070C0"/>
                </a:solidFill>
              </a:rPr>
              <a:t> V2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1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2E0AC1-0007-F58A-8B33-6982F359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60" y="2760324"/>
            <a:ext cx="11030625" cy="668676"/>
          </a:xfrm>
        </p:spPr>
        <p:txBody>
          <a:bodyPr>
            <a:normAutofit fontScale="90000"/>
          </a:bodyPr>
          <a:lstStyle/>
          <a:p>
            <a:r>
              <a:rPr lang="en-BE" sz="4400" dirty="0" err="1">
                <a:latin typeface="Franklin Gothic Demi" panose="020B0703020102020204" pitchFamily="34" charset="0"/>
              </a:rPr>
              <a:t>Fusies</a:t>
            </a:r>
            <a:r>
              <a:rPr lang="en-BE" sz="4400" dirty="0">
                <a:latin typeface="Franklin Gothic Demi" panose="020B0703020102020204" pitchFamily="34" charset="0"/>
              </a:rPr>
              <a:t> van </a:t>
            </a:r>
            <a:r>
              <a:rPr lang="en-BE" sz="4400" dirty="0" err="1">
                <a:latin typeface="Franklin Gothic Demi" panose="020B0703020102020204" pitchFamily="34" charset="0"/>
              </a:rPr>
              <a:t>organisaties</a:t>
            </a:r>
            <a:r>
              <a:rPr lang="en-BE" sz="4400" dirty="0">
                <a:latin typeface="Franklin Gothic Demi" panose="020B0703020102020204" pitchFamily="34" charset="0"/>
              </a:rPr>
              <a:t> – DMA Whitelisting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272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14" y="1797606"/>
            <a:ext cx="10220138" cy="46650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Stappen :</a:t>
            </a:r>
            <a:endParaRPr lang="en-US" sz="1800" b="1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(DMA) op voorhand op te zetten door BOSA</a:t>
            </a:r>
            <a:r>
              <a:rPr lang="en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met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rechtspersoonlijkheid</a:t>
            </a:r>
            <a:r>
              <a:rPr lang="en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(DMA) </a:t>
            </a:r>
            <a:r>
              <a:rPr lang="nl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bvb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maand(en) na de transitie uit de </a:t>
            </a:r>
            <a:r>
              <a:rPr lang="nl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halen voor de oude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Deze stap is uit te voeren voor oude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naar een andere rechtspersoonlijkheid overgestapt zijn.</a:t>
            </a:r>
            <a:endParaRPr lang="en-BE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Vereisten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BO-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nummer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dient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minstens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gereserveerd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bij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KBO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met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rechtspersoonlijkheid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Aanvraag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bij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BOSA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toegekomen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via </a:t>
            </a:r>
            <a:r>
              <a:rPr lang="nl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mail aan </a:t>
            </a:r>
            <a:r>
              <a:rPr lang="nl-BE" sz="180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Servicedesk.DTO@bosa.fgov.be</a:t>
            </a:r>
            <a:r>
              <a:rPr lang="nl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of tel. 02 474 50 60.</a:t>
            </a:r>
            <a:r>
              <a:rPr lang="en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Bij</a:t>
            </a:r>
            <a:r>
              <a:rPr lang="en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de </a:t>
            </a:r>
            <a:r>
              <a:rPr lang="en-BE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aanvraag</a:t>
            </a:r>
            <a:r>
              <a:rPr lang="en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zal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de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lijst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nodig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zijn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van de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rollen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die de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organisatie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nodig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heeft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. BOSA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zal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dan de whitelisting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inrichten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/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afzetten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voor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de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rollen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die whitelisting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nodig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hebben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sz="1800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nl-BE" sz="1600">
              <a:latin typeface="Franklin Gothic Demi" panose="020B07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2" y="603950"/>
            <a:ext cx="10978836" cy="668676"/>
          </a:xfrm>
        </p:spPr>
        <p:txBody>
          <a:bodyPr>
            <a:normAutofit fontScale="90000"/>
          </a:bodyPr>
          <a:lstStyle/>
          <a:p>
            <a:r>
              <a:rPr lang="en-BE" dirty="0" err="1">
                <a:latin typeface="Franklin Gothic Demi" panose="020B0703020102020204" pitchFamily="34" charset="0"/>
              </a:rPr>
              <a:t>Fusies</a:t>
            </a:r>
            <a:r>
              <a:rPr lang="en-BE" dirty="0">
                <a:latin typeface="Franklin Gothic Demi" panose="020B0703020102020204" pitchFamily="34" charset="0"/>
              </a:rPr>
              <a:t> van </a:t>
            </a:r>
            <a:r>
              <a:rPr lang="en-BE" dirty="0" err="1">
                <a:latin typeface="Franklin Gothic Demi" panose="020B0703020102020204" pitchFamily="34" charset="0"/>
              </a:rPr>
              <a:t>organisaties</a:t>
            </a:r>
            <a:r>
              <a:rPr lang="en-BE" dirty="0">
                <a:latin typeface="Franklin Gothic Demi" panose="020B0703020102020204" pitchFamily="34" charset="0"/>
              </a:rPr>
              <a:t> – DMA whitelisting</a:t>
            </a:r>
            <a:br>
              <a:rPr lang="en-BE" dirty="0">
                <a:latin typeface="Franklin Gothic Demi" panose="020B0703020102020204" pitchFamily="34" charset="0"/>
              </a:rPr>
            </a:b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gefuseerde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organisatie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met </a:t>
            </a:r>
            <a:r>
              <a:rPr lang="en-BE" sz="2700" u="sng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rechtspersoonlijkheid</a:t>
            </a:r>
            <a:endParaRPr lang="nl-BE" sz="27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1063F-512C-2BBC-494E-6E23A3432CD2}"/>
              </a:ext>
            </a:extLst>
          </p:cNvPr>
          <p:cNvSpPr txBox="1"/>
          <p:nvPr/>
        </p:nvSpPr>
        <p:spPr>
          <a:xfrm>
            <a:off x="7811247" y="1350450"/>
            <a:ext cx="411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err="1">
                <a:solidFill>
                  <a:srgbClr val="C00000"/>
                </a:solidFill>
              </a:rPr>
              <a:t>Organisatie</a:t>
            </a:r>
            <a:r>
              <a:rPr lang="en-BE">
                <a:solidFill>
                  <a:srgbClr val="C00000"/>
                </a:solidFill>
              </a:rPr>
              <a:t> = </a:t>
            </a:r>
            <a:r>
              <a:rPr lang="en-BE" err="1">
                <a:solidFill>
                  <a:srgbClr val="C00000"/>
                </a:solidFill>
              </a:rPr>
              <a:t>bedrijf</a:t>
            </a:r>
            <a:r>
              <a:rPr lang="en-BE">
                <a:solidFill>
                  <a:srgbClr val="C00000"/>
                </a:solidFill>
              </a:rPr>
              <a:t>, </a:t>
            </a:r>
            <a:r>
              <a:rPr lang="en-BE" err="1">
                <a:solidFill>
                  <a:srgbClr val="C00000"/>
                </a:solidFill>
              </a:rPr>
              <a:t>gemeente</a:t>
            </a:r>
            <a:r>
              <a:rPr lang="en-BE">
                <a:solidFill>
                  <a:srgbClr val="C00000"/>
                </a:solidFill>
              </a:rPr>
              <a:t> of OCMW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9296C5A-CA61-B69C-3A40-F7FFC76A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923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11" y="1797606"/>
            <a:ext cx="10220138" cy="445644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Stappen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die de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rechtspersoonlijkheid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een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oude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behoudt</a:t>
            </a:r>
            <a:r>
              <a:rPr lang="nl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1800" b="1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(DMA) </a:t>
            </a:r>
            <a:r>
              <a:rPr lang="nl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bvb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maand(en) na de transitie uit de </a:t>
            </a:r>
            <a:r>
              <a:rPr lang="nl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halen voor de oude </a:t>
            </a:r>
            <a:r>
              <a:rPr lang="en-BE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naar een andere rechtspersoonlijkheid overgestapt zijn.</a:t>
            </a:r>
            <a:endParaRPr lang="en-BE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BE" sz="1800" b="1" kern="100" err="1">
                <a:latin typeface="Aptos" panose="020B0004020202020204" pitchFamily="34" charset="0"/>
                <a:cs typeface="Times New Roman" panose="02020603050405020304" pitchFamily="18" charset="0"/>
              </a:rPr>
              <a:t>Vereisten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Aanvraag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bij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BOSA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toegekomen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via </a:t>
            </a:r>
            <a:r>
              <a:rPr lang="nl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mail aan </a:t>
            </a:r>
            <a:r>
              <a:rPr lang="nl-BE" sz="180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Servicedesk.DTO@bosa.fgov.be</a:t>
            </a:r>
            <a:r>
              <a:rPr lang="nl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of tel. 02 474 50 60.</a:t>
            </a:r>
            <a:r>
              <a:rPr lang="en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Bij</a:t>
            </a:r>
            <a:r>
              <a:rPr lang="en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de </a:t>
            </a:r>
            <a:r>
              <a:rPr lang="en-BE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aanvraag</a:t>
            </a:r>
            <a:r>
              <a:rPr lang="en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zal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de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lijst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nodig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zijn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van de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rollen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die de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organisatie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nodig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heeft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. BOSA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zal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dan de whitelisting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afzetten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voor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de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rollen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die whitelisting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nodig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hebben</a:t>
            </a:r>
            <a:r>
              <a:rPr lang="en-BE" sz="180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US" sz="1800" kern="10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2" y="603950"/>
            <a:ext cx="10978836" cy="668676"/>
          </a:xfrm>
        </p:spPr>
        <p:txBody>
          <a:bodyPr>
            <a:normAutofit fontScale="90000"/>
          </a:bodyPr>
          <a:lstStyle/>
          <a:p>
            <a:r>
              <a:rPr lang="en-BE" dirty="0" err="1">
                <a:latin typeface="Franklin Gothic Demi" panose="020B0703020102020204" pitchFamily="34" charset="0"/>
              </a:rPr>
              <a:t>Fusies</a:t>
            </a:r>
            <a:r>
              <a:rPr lang="en-BE" dirty="0">
                <a:latin typeface="Franklin Gothic Demi" panose="020B0703020102020204" pitchFamily="34" charset="0"/>
              </a:rPr>
              <a:t> van </a:t>
            </a:r>
            <a:r>
              <a:rPr lang="en-BE" dirty="0" err="1">
                <a:latin typeface="Franklin Gothic Demi" panose="020B0703020102020204" pitchFamily="34" charset="0"/>
              </a:rPr>
              <a:t>organisaties</a:t>
            </a:r>
            <a:r>
              <a:rPr lang="en-BE" dirty="0">
                <a:latin typeface="Franklin Gothic Demi" panose="020B0703020102020204" pitchFamily="34" charset="0"/>
              </a:rPr>
              <a:t> – DMA whitelisting</a:t>
            </a:r>
            <a:br>
              <a:rPr lang="en-BE" dirty="0">
                <a:latin typeface="Franklin Gothic Demi" panose="020B0703020102020204" pitchFamily="34" charset="0"/>
              </a:rPr>
            </a:b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gefuseerde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organisatie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met </a:t>
            </a:r>
            <a:r>
              <a:rPr lang="en-BE" sz="2700" u="sng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behouden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rechtspersoonlijkheid</a:t>
            </a:r>
            <a:endParaRPr lang="nl-BE" sz="27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1063F-512C-2BBC-494E-6E23A3432CD2}"/>
              </a:ext>
            </a:extLst>
          </p:cNvPr>
          <p:cNvSpPr txBox="1"/>
          <p:nvPr/>
        </p:nvSpPr>
        <p:spPr>
          <a:xfrm>
            <a:off x="7811247" y="1350450"/>
            <a:ext cx="411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err="1">
                <a:solidFill>
                  <a:srgbClr val="C00000"/>
                </a:solidFill>
              </a:rPr>
              <a:t>Organisatie</a:t>
            </a:r>
            <a:r>
              <a:rPr lang="en-BE">
                <a:solidFill>
                  <a:srgbClr val="C00000"/>
                </a:solidFill>
              </a:rPr>
              <a:t> = </a:t>
            </a:r>
            <a:r>
              <a:rPr lang="en-BE" err="1">
                <a:solidFill>
                  <a:srgbClr val="C00000"/>
                </a:solidFill>
              </a:rPr>
              <a:t>bedrijf</a:t>
            </a:r>
            <a:r>
              <a:rPr lang="en-BE">
                <a:solidFill>
                  <a:srgbClr val="C00000"/>
                </a:solidFill>
              </a:rPr>
              <a:t>, </a:t>
            </a:r>
            <a:r>
              <a:rPr lang="en-BE" err="1">
                <a:solidFill>
                  <a:srgbClr val="C00000"/>
                </a:solidFill>
              </a:rPr>
              <a:t>gemeente</a:t>
            </a:r>
            <a:r>
              <a:rPr lang="en-BE">
                <a:solidFill>
                  <a:srgbClr val="C00000"/>
                </a:solidFill>
              </a:rPr>
              <a:t> of OCMW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9296C5A-CA61-B69C-3A40-F7FFC76A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669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2E0AC1-0007-F58A-8B33-6982F359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96" y="2760324"/>
            <a:ext cx="10349689" cy="668676"/>
          </a:xfrm>
        </p:spPr>
        <p:txBody>
          <a:bodyPr>
            <a:normAutofit fontScale="90000"/>
          </a:bodyPr>
          <a:lstStyle/>
          <a:p>
            <a:r>
              <a:rPr lang="en-BE" sz="4400" dirty="0" err="1">
                <a:latin typeface="Franklin Gothic Demi" panose="020B0703020102020204" pitchFamily="34" charset="0"/>
              </a:rPr>
              <a:t>Fusies</a:t>
            </a:r>
            <a:r>
              <a:rPr lang="en-BE" sz="4400" dirty="0">
                <a:latin typeface="Franklin Gothic Demi" panose="020B0703020102020204" pitchFamily="34" charset="0"/>
              </a:rPr>
              <a:t> van </a:t>
            </a:r>
            <a:r>
              <a:rPr lang="en-BE" sz="4400" dirty="0" err="1">
                <a:latin typeface="Franklin Gothic Demi" panose="020B0703020102020204" pitchFamily="34" charset="0"/>
              </a:rPr>
              <a:t>organisaties</a:t>
            </a:r>
            <a:r>
              <a:rPr lang="en-BE" sz="4400" dirty="0">
                <a:latin typeface="Franklin Gothic Demi" panose="020B0703020102020204" pitchFamily="34" charset="0"/>
              </a:rPr>
              <a:t> – RMA </a:t>
            </a:r>
            <a:r>
              <a:rPr lang="en-BE" sz="4400" dirty="0" err="1">
                <a:latin typeface="Franklin Gothic Demi" panose="020B0703020102020204" pitchFamily="34" charset="0"/>
              </a:rPr>
              <a:t>rollen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590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65" y="1784350"/>
            <a:ext cx="10321739" cy="46782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Stappen </a:t>
            </a: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om de rollen in RMA in bulk om te zetten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fuseren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oude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voeren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opkuis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hun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uit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bvb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dubbels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eruit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halen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deze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deleten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vroegere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medewerkers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,...) via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hun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toegangsbeheerders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Het lifecycle management van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bestaande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is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blijft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verantwoordelijkheid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ne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emt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contact op met BOSA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om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bulkimport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aan</a:t>
            </a:r>
            <a:r>
              <a:rPr lang="en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vragen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hoofdtoegangsbeheerder dient een ingevulde </a:t>
            </a:r>
            <a:r>
              <a:rPr lang="nl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excel</a:t>
            </a:r>
            <a:r>
              <a:rPr lang="nl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template 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als input voor de bulkimport aan te leveren.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Let op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functies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die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veranderen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door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fusie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daaraan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gekoppelde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Per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wordt vastgelegd </a:t>
            </a:r>
            <a:r>
              <a:rPr lang="nl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wanneer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(direct na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officiële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fusiedatum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de bulkimport van de rollen in RMA doorgevoerd dient te worden.</a:t>
            </a:r>
            <a:endParaRPr lang="en-U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nl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bulkimport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wordt door BOSA uitgevoerd met ondersteuning van de hoofdtoegangsbeheerder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(HTB)</a:t>
            </a:r>
            <a:endParaRPr lang="en-U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nl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hoofdtoegangsbeerder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(HTB)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kan ook direct na het moment van de bulkimport nog </a:t>
            </a:r>
            <a:r>
              <a:rPr lang="nl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nodige correcties 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doorvoeren. </a:t>
            </a: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Via RMA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kunnen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aangeduide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hoofd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toegangsbeheerders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verdere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uitnodigingen</a:t>
            </a:r>
            <a:r>
              <a:rPr lang="en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sturen</a:t>
            </a:r>
            <a:r>
              <a:rPr lang="en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van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nodige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vanuit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naar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medewerkers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Deze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medewerkers</a:t>
            </a:r>
            <a:r>
              <a:rPr lang="en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accepteren</a:t>
            </a:r>
            <a:r>
              <a:rPr lang="en-BE" sz="1800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aanmelden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via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itsme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eID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vanaf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gekoppeld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via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deze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BE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en-BE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nl-BE" sz="1600" dirty="0">
              <a:latin typeface="Franklin Gothic Demi" panose="020B07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2" y="603950"/>
            <a:ext cx="10488766" cy="668676"/>
          </a:xfrm>
        </p:spPr>
        <p:txBody>
          <a:bodyPr>
            <a:normAutofit fontScale="90000"/>
          </a:bodyPr>
          <a:lstStyle/>
          <a:p>
            <a:r>
              <a:rPr lang="en-BE" err="1">
                <a:latin typeface="Franklin Gothic Demi" panose="020B0703020102020204" pitchFamily="34" charset="0"/>
              </a:rPr>
              <a:t>Fusies</a:t>
            </a:r>
            <a:r>
              <a:rPr lang="en-BE">
                <a:latin typeface="Franklin Gothic Demi" panose="020B0703020102020204" pitchFamily="34" charset="0"/>
              </a:rPr>
              <a:t> van </a:t>
            </a:r>
            <a:r>
              <a:rPr lang="en-BE" err="1">
                <a:latin typeface="Franklin Gothic Demi" panose="020B0703020102020204" pitchFamily="34" charset="0"/>
              </a:rPr>
              <a:t>organisaties</a:t>
            </a:r>
            <a:r>
              <a:rPr lang="en-BE">
                <a:latin typeface="Franklin Gothic Demi" panose="020B0703020102020204" pitchFamily="34" charset="0"/>
              </a:rPr>
              <a:t> – RMA </a:t>
            </a:r>
            <a:r>
              <a:rPr lang="en-BE" err="1">
                <a:latin typeface="Franklin Gothic Demi" panose="020B0703020102020204" pitchFamily="34" charset="0"/>
              </a:rPr>
              <a:t>rollen</a:t>
            </a:r>
            <a:r>
              <a:rPr lang="en-BE">
                <a:latin typeface="Franklin Gothic Demi" panose="020B0703020102020204" pitchFamily="34" charset="0"/>
              </a:rPr>
              <a:t> in bulk</a:t>
            </a:r>
            <a:endParaRPr lang="nl-BE"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430E5-FFE5-8864-B7BC-2F46D5FDCD9E}"/>
              </a:ext>
            </a:extLst>
          </p:cNvPr>
          <p:cNvSpPr txBox="1"/>
          <p:nvPr/>
        </p:nvSpPr>
        <p:spPr>
          <a:xfrm>
            <a:off x="7853082" y="1272626"/>
            <a:ext cx="40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err="1">
                <a:solidFill>
                  <a:srgbClr val="C00000"/>
                </a:solidFill>
              </a:rPr>
              <a:t>Organisatie</a:t>
            </a:r>
            <a:r>
              <a:rPr lang="en-BE">
                <a:solidFill>
                  <a:srgbClr val="C00000"/>
                </a:solidFill>
              </a:rPr>
              <a:t> = </a:t>
            </a:r>
            <a:r>
              <a:rPr lang="en-BE" err="1">
                <a:solidFill>
                  <a:srgbClr val="C00000"/>
                </a:solidFill>
              </a:rPr>
              <a:t>bedrijf</a:t>
            </a:r>
            <a:r>
              <a:rPr lang="en-BE">
                <a:solidFill>
                  <a:srgbClr val="C00000"/>
                </a:solidFill>
              </a:rPr>
              <a:t>, </a:t>
            </a:r>
            <a:r>
              <a:rPr lang="en-BE" err="1">
                <a:solidFill>
                  <a:srgbClr val="C00000"/>
                </a:solidFill>
              </a:rPr>
              <a:t>gemeente</a:t>
            </a:r>
            <a:r>
              <a:rPr lang="en-BE">
                <a:solidFill>
                  <a:srgbClr val="C00000"/>
                </a:solidFill>
              </a:rPr>
              <a:t> of OCMW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EA2237-EE0D-09DF-94A9-D7AD6251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431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65" y="1695450"/>
            <a:ext cx="10321739" cy="476716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Vereisten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BO-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nummer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dient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actief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bij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KBO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burgemeester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/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algemeen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directeur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dienen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ingevuld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in de KBO.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Hoofdtoegangsbeheerder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dient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aangeduid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Beheer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der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toegangbeheerders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(BTB). Link: </a:t>
            </a: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https://www.csam.be/nl/beheer-toegangsbeheerders.html</a:t>
            </a: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Whitelisting DMA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dient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opgezet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slides Whitelisting DMA)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Aanvraag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het in bulk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omzetten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bij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BOSA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toegekomen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via 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mail aan </a:t>
            </a:r>
            <a:r>
              <a:rPr lang="nl-BE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3"/>
              </a:rPr>
              <a:t>Servicedesk.DTO@bosa.fgov.be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of tel. 02 474 50 60</a:t>
            </a:r>
            <a:endParaRPr lang="en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en-BE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Opmerkingen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oude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blijven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nog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tijdelijk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bestaan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zodat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men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ook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nog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officiële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fusie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toegang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blijven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krijgen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tot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toepassingen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Enkel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toepassingen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die het KBO-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nummer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echt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gebruiken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bvb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het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neerleggen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aangifte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zullen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pas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kunnen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gebruikt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worden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als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alle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ingericht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nl-BE" sz="1600" dirty="0">
              <a:latin typeface="Franklin Gothic Demi" panose="020B07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2" y="603950"/>
            <a:ext cx="10488766" cy="668676"/>
          </a:xfrm>
        </p:spPr>
        <p:txBody>
          <a:bodyPr>
            <a:normAutofit fontScale="90000"/>
          </a:bodyPr>
          <a:lstStyle/>
          <a:p>
            <a:r>
              <a:rPr lang="en-BE" err="1">
                <a:latin typeface="Franklin Gothic Demi" panose="020B0703020102020204" pitchFamily="34" charset="0"/>
              </a:rPr>
              <a:t>Fusies</a:t>
            </a:r>
            <a:r>
              <a:rPr lang="en-BE">
                <a:latin typeface="Franklin Gothic Demi" panose="020B0703020102020204" pitchFamily="34" charset="0"/>
              </a:rPr>
              <a:t> van </a:t>
            </a:r>
            <a:r>
              <a:rPr lang="en-BE" err="1">
                <a:latin typeface="Franklin Gothic Demi" panose="020B0703020102020204" pitchFamily="34" charset="0"/>
              </a:rPr>
              <a:t>organisaties</a:t>
            </a:r>
            <a:r>
              <a:rPr lang="en-BE">
                <a:latin typeface="Franklin Gothic Demi" panose="020B0703020102020204" pitchFamily="34" charset="0"/>
              </a:rPr>
              <a:t> – RMA </a:t>
            </a:r>
            <a:r>
              <a:rPr lang="en-BE" err="1">
                <a:latin typeface="Franklin Gothic Demi" panose="020B0703020102020204" pitchFamily="34" charset="0"/>
              </a:rPr>
              <a:t>rollen</a:t>
            </a:r>
            <a:r>
              <a:rPr lang="en-BE">
                <a:latin typeface="Franklin Gothic Demi" panose="020B0703020102020204" pitchFamily="34" charset="0"/>
              </a:rPr>
              <a:t> in bulk</a:t>
            </a:r>
            <a:endParaRPr lang="nl-BE"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430E5-FFE5-8864-B7BC-2F46D5FDCD9E}"/>
              </a:ext>
            </a:extLst>
          </p:cNvPr>
          <p:cNvSpPr txBox="1"/>
          <p:nvPr/>
        </p:nvSpPr>
        <p:spPr>
          <a:xfrm>
            <a:off x="7853082" y="1272626"/>
            <a:ext cx="40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err="1">
                <a:solidFill>
                  <a:srgbClr val="C00000"/>
                </a:solidFill>
              </a:rPr>
              <a:t>Organisatie</a:t>
            </a:r>
            <a:r>
              <a:rPr lang="en-BE">
                <a:solidFill>
                  <a:srgbClr val="C00000"/>
                </a:solidFill>
              </a:rPr>
              <a:t> = </a:t>
            </a:r>
            <a:r>
              <a:rPr lang="en-BE" err="1">
                <a:solidFill>
                  <a:srgbClr val="C00000"/>
                </a:solidFill>
              </a:rPr>
              <a:t>bedrijf</a:t>
            </a:r>
            <a:r>
              <a:rPr lang="en-BE">
                <a:solidFill>
                  <a:srgbClr val="C00000"/>
                </a:solidFill>
              </a:rPr>
              <a:t>, </a:t>
            </a:r>
            <a:r>
              <a:rPr lang="en-BE" err="1">
                <a:solidFill>
                  <a:srgbClr val="C00000"/>
                </a:solidFill>
              </a:rPr>
              <a:t>gemeente</a:t>
            </a:r>
            <a:r>
              <a:rPr lang="en-BE">
                <a:solidFill>
                  <a:srgbClr val="C00000"/>
                </a:solidFill>
              </a:rPr>
              <a:t> of OCMW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EEA2237-EE0D-09DF-94A9-D7AD6251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69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2E0AC1-0007-F58A-8B33-6982F359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96" y="2760324"/>
            <a:ext cx="10349689" cy="668676"/>
          </a:xfrm>
        </p:spPr>
        <p:txBody>
          <a:bodyPr>
            <a:normAutofit fontScale="90000"/>
          </a:bodyPr>
          <a:lstStyle/>
          <a:p>
            <a:r>
              <a:rPr lang="en-BE" sz="4400" dirty="0" err="1">
                <a:latin typeface="Franklin Gothic Demi" panose="020B0703020102020204" pitchFamily="34" charset="0"/>
              </a:rPr>
              <a:t>Fusies</a:t>
            </a:r>
            <a:r>
              <a:rPr lang="en-BE" sz="4400" dirty="0">
                <a:latin typeface="Franklin Gothic Demi" panose="020B0703020102020204" pitchFamily="34" charset="0"/>
              </a:rPr>
              <a:t> van </a:t>
            </a:r>
            <a:r>
              <a:rPr lang="en-BE" sz="4400" dirty="0" err="1">
                <a:latin typeface="Franklin Gothic Demi" panose="020B0703020102020204" pitchFamily="34" charset="0"/>
              </a:rPr>
              <a:t>organisaties</a:t>
            </a:r>
            <a:r>
              <a:rPr lang="en-BE" sz="4400" dirty="0">
                <a:latin typeface="Franklin Gothic Demi" panose="020B0703020102020204" pitchFamily="34" charset="0"/>
              </a:rPr>
              <a:t> –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907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79" y="1555170"/>
            <a:ext cx="10321739" cy="499423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AS </a:t>
            </a: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Gebruikersovereenkomst</a:t>
            </a:r>
            <a:endParaRPr lang="en-BE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/>
                <a:cs typeface="Times New Roman"/>
              </a:rPr>
              <a:t>FAS </a:t>
            </a:r>
            <a:r>
              <a:rPr lang="en-BE" sz="1800" kern="100" dirty="0" err="1">
                <a:latin typeface="Aptos"/>
                <a:cs typeface="Times New Roman"/>
              </a:rPr>
              <a:t>Gebruikersovereenkomst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kan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onmiddellijk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opgesteld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worden</a:t>
            </a:r>
            <a:r>
              <a:rPr lang="en-BE" sz="1800" kern="100" dirty="0">
                <a:latin typeface="Aptos"/>
                <a:cs typeface="Times New Roman"/>
              </a:rPr>
              <a:t> (</a:t>
            </a:r>
            <a:r>
              <a:rPr lang="en-BE" sz="1800" kern="100" dirty="0" err="1">
                <a:latin typeface="Aptos"/>
                <a:cs typeface="Times New Roman"/>
              </a:rPr>
              <a:t>als</a:t>
            </a:r>
            <a:r>
              <a:rPr lang="en-BE" sz="1800" kern="100" dirty="0">
                <a:latin typeface="Aptos"/>
                <a:cs typeface="Times New Roman"/>
              </a:rPr>
              <a:t> de </a:t>
            </a:r>
            <a:r>
              <a:rPr lang="en-BE" sz="1800" kern="100" dirty="0" err="1">
                <a:latin typeface="Aptos"/>
                <a:cs typeface="Times New Roman"/>
              </a:rPr>
              <a:t>nodige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vereisten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voldaan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zijn</a:t>
            </a:r>
            <a:r>
              <a:rPr lang="en-BE" sz="1800" kern="100" dirty="0">
                <a:latin typeface="Aptos"/>
                <a:cs typeface="Times New Roman"/>
              </a:rPr>
              <a:t>).</a:t>
            </a:r>
            <a:endParaRPr lang="en-BE" sz="1800" b="1" kern="100" dirty="0">
              <a:latin typeface="Aptos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 whitelisting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/>
                <a:cs typeface="Times New Roman"/>
              </a:rPr>
              <a:t>K</a:t>
            </a:r>
            <a:r>
              <a:rPr lang="en-BE" sz="1800" kern="100" dirty="0">
                <a:latin typeface="Aptos"/>
                <a:cs typeface="Times New Roman"/>
              </a:rPr>
              <a:t>an </a:t>
            </a:r>
            <a:r>
              <a:rPr lang="en-BE" sz="1800" kern="100" dirty="0" err="1">
                <a:latin typeface="Aptos"/>
                <a:cs typeface="Times New Roman"/>
              </a:rPr>
              <a:t>onmiddellijk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opgezet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worden</a:t>
            </a:r>
            <a:r>
              <a:rPr lang="en-BE" sz="1800" kern="100" dirty="0">
                <a:latin typeface="Aptos"/>
                <a:cs typeface="Times New Roman"/>
              </a:rPr>
              <a:t> (</a:t>
            </a:r>
            <a:r>
              <a:rPr lang="en-BE" sz="1800" kern="100" dirty="0" err="1">
                <a:latin typeface="Aptos"/>
                <a:cs typeface="Times New Roman"/>
              </a:rPr>
              <a:t>als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aan</a:t>
            </a:r>
            <a:r>
              <a:rPr lang="en-BE" sz="1800" kern="100" dirty="0">
                <a:latin typeface="Aptos"/>
                <a:cs typeface="Times New Roman"/>
              </a:rPr>
              <a:t> de </a:t>
            </a:r>
            <a:r>
              <a:rPr lang="en-BE" sz="1800" kern="100" dirty="0" err="1">
                <a:latin typeface="Aptos"/>
                <a:cs typeface="Times New Roman"/>
              </a:rPr>
              <a:t>nodige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vereisten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voldaan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zijn</a:t>
            </a:r>
            <a:r>
              <a:rPr lang="en-BE" sz="1800" kern="100" dirty="0">
                <a:latin typeface="Aptos"/>
                <a:cs typeface="Times New Roman"/>
              </a:rPr>
              <a:t>).</a:t>
            </a:r>
            <a:endParaRPr lang="en-BE" sz="1800" b="1" kern="100" dirty="0">
              <a:latin typeface="Aptos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RMA </a:t>
            </a: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in bulk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/>
                <a:cs typeface="Times New Roman"/>
              </a:rPr>
              <a:t>De </a:t>
            </a:r>
            <a:r>
              <a:rPr lang="en-BE" sz="1800" kern="100" dirty="0" err="1">
                <a:latin typeface="Aptos"/>
                <a:cs typeface="Times New Roman"/>
              </a:rPr>
              <a:t>volgende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voorbereidingen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kunnen</a:t>
            </a:r>
            <a:r>
              <a:rPr lang="en-BE" sz="1800" kern="100" dirty="0">
                <a:latin typeface="Aptos"/>
                <a:cs typeface="Times New Roman"/>
              </a:rPr>
              <a:t> al </a:t>
            </a:r>
            <a:r>
              <a:rPr lang="en-BE" sz="1800" kern="100" dirty="0" err="1">
                <a:latin typeface="Aptos"/>
                <a:cs typeface="Times New Roman"/>
              </a:rPr>
              <a:t>gebeuren</a:t>
            </a:r>
            <a:r>
              <a:rPr lang="en-BE" sz="1800" kern="100" dirty="0">
                <a:latin typeface="Aptos"/>
                <a:cs typeface="Times New Roman"/>
              </a:rPr>
              <a:t> v</a:t>
            </a:r>
            <a:r>
              <a:rPr lang="en-US" sz="1800" kern="100" dirty="0" err="1">
                <a:latin typeface="Aptos"/>
                <a:cs typeface="Times New Roman"/>
              </a:rPr>
              <a:t>óó</a:t>
            </a:r>
            <a:r>
              <a:rPr lang="en-BE" sz="1800" kern="100" dirty="0">
                <a:latin typeface="Aptos"/>
                <a:cs typeface="Times New Roman"/>
              </a:rPr>
              <a:t>r de </a:t>
            </a:r>
            <a:r>
              <a:rPr lang="en-BE" sz="1800" kern="100" dirty="0" err="1">
                <a:latin typeface="Aptos"/>
                <a:cs typeface="Times New Roman"/>
              </a:rPr>
              <a:t>effectieve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fusie</a:t>
            </a:r>
            <a:endParaRPr lang="en-BE" sz="1800" kern="100" dirty="0">
              <a:latin typeface="Aptos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opkuis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oude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endParaRPr lang="en-BE" sz="1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ingevulde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excel template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bulkimport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aanleveren</a:t>
            </a:r>
            <a:endParaRPr lang="en-BE" sz="1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400" kern="100" dirty="0" err="1">
                <a:latin typeface="Aptos"/>
                <a:cs typeface="Times New Roman"/>
              </a:rPr>
              <a:t>Testen</a:t>
            </a:r>
            <a:r>
              <a:rPr lang="en-BE" sz="1400" kern="100" dirty="0">
                <a:latin typeface="Aptos"/>
                <a:cs typeface="Times New Roman"/>
              </a:rPr>
              <a:t> op de INT </a:t>
            </a:r>
            <a:r>
              <a:rPr lang="en-BE" sz="1400" kern="100" dirty="0" err="1">
                <a:latin typeface="Aptos"/>
                <a:cs typeface="Times New Roman"/>
              </a:rPr>
              <a:t>omgeving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mogelijk</a:t>
            </a:r>
            <a:r>
              <a:rPr lang="en-BE" sz="1400" kern="100" dirty="0">
                <a:latin typeface="Aptos"/>
                <a:cs typeface="Times New Roman"/>
              </a:rPr>
              <a:t> op </a:t>
            </a:r>
            <a:r>
              <a:rPr lang="en-BE" sz="1400" kern="100" dirty="0" err="1">
                <a:latin typeface="Aptos"/>
                <a:cs typeface="Times New Roman"/>
              </a:rPr>
              <a:t>vraag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en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indien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ook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een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testomgeving</a:t>
            </a:r>
            <a:r>
              <a:rPr lang="en-BE" sz="1400" kern="100" dirty="0">
                <a:latin typeface="Aptos"/>
                <a:cs typeface="Times New Roman"/>
              </a:rPr>
              <a:t> met </a:t>
            </a:r>
            <a:r>
              <a:rPr lang="en-BE" sz="1400" kern="100" dirty="0" err="1">
                <a:latin typeface="Aptos"/>
                <a:cs typeface="Times New Roman"/>
              </a:rPr>
              <a:t>rollen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opgezet</a:t>
            </a:r>
            <a:r>
              <a:rPr lang="en-BE" sz="1400" kern="100" dirty="0">
                <a:latin typeface="Aptos"/>
                <a:cs typeface="Times New Roman"/>
              </a:rPr>
              <a:t> is </a:t>
            </a:r>
            <a:r>
              <a:rPr lang="en-BE" sz="1400" kern="100" dirty="0" err="1">
                <a:latin typeface="Aptos"/>
                <a:cs typeface="Times New Roman"/>
              </a:rPr>
              <a:t>langs</a:t>
            </a:r>
            <a:r>
              <a:rPr lang="en-BE" sz="1400" kern="100" dirty="0">
                <a:latin typeface="Aptos"/>
                <a:cs typeface="Times New Roman"/>
              </a:rPr>
              <a:t> de </a:t>
            </a:r>
            <a:r>
              <a:rPr lang="en-BE" sz="1400" kern="100" dirty="0" err="1">
                <a:latin typeface="Aptos"/>
                <a:cs typeface="Times New Roman"/>
              </a:rPr>
              <a:t>kant</a:t>
            </a:r>
            <a:r>
              <a:rPr lang="en-BE" sz="1400" kern="100" dirty="0">
                <a:latin typeface="Aptos"/>
                <a:cs typeface="Times New Roman"/>
              </a:rPr>
              <a:t> van de </a:t>
            </a:r>
            <a:r>
              <a:rPr lang="en-BE" sz="1400" kern="100" dirty="0" err="1">
                <a:latin typeface="Aptos"/>
                <a:cs typeface="Times New Roman"/>
              </a:rPr>
              <a:t>organisatie</a:t>
            </a:r>
            <a:endParaRPr lang="en-BE" sz="1400" kern="100" dirty="0">
              <a:latin typeface="Aptos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/>
                <a:cs typeface="Times New Roman"/>
              </a:rPr>
              <a:t>De </a:t>
            </a:r>
            <a:r>
              <a:rPr lang="en-BE" sz="1800" kern="100" dirty="0" err="1">
                <a:latin typeface="Aptos"/>
                <a:cs typeface="Times New Roman"/>
              </a:rPr>
              <a:t>uitvoering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kan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onmiddellijk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gebeuren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als</a:t>
            </a:r>
            <a:r>
              <a:rPr lang="en-BE" sz="1800" kern="100" dirty="0">
                <a:latin typeface="Aptos"/>
                <a:cs typeface="Times New Roman"/>
              </a:rPr>
              <a:t> de </a:t>
            </a:r>
            <a:r>
              <a:rPr lang="en-BE" sz="1800" kern="100" dirty="0" err="1">
                <a:latin typeface="Aptos"/>
                <a:cs typeface="Times New Roman"/>
              </a:rPr>
              <a:t>nodige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vereisten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voldaan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zijn</a:t>
            </a:r>
            <a:r>
              <a:rPr lang="en-BE" sz="1800" kern="100" dirty="0">
                <a:latin typeface="Aptos"/>
                <a:cs typeface="Times New Roman"/>
              </a:rPr>
              <a:t>, maar </a:t>
            </a:r>
            <a:r>
              <a:rPr lang="en-BE" sz="1800" kern="100" dirty="0" err="1">
                <a:latin typeface="Aptos"/>
                <a:cs typeface="Times New Roman"/>
              </a:rPr>
              <a:t>zal</a:t>
            </a:r>
            <a:r>
              <a:rPr lang="en-BE" sz="1800" kern="100" dirty="0">
                <a:latin typeface="Aptos"/>
                <a:cs typeface="Times New Roman"/>
              </a:rPr>
              <a:t> in de </a:t>
            </a:r>
            <a:r>
              <a:rPr lang="en-BE" sz="1800" kern="100" dirty="0" err="1">
                <a:latin typeface="Aptos"/>
                <a:cs typeface="Times New Roman"/>
              </a:rPr>
              <a:t>praktijk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onmiddellijk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na</a:t>
            </a:r>
            <a:r>
              <a:rPr lang="en-BE" sz="1800" kern="100" dirty="0">
                <a:latin typeface="Aptos"/>
                <a:cs typeface="Times New Roman"/>
              </a:rPr>
              <a:t> de </a:t>
            </a:r>
            <a:r>
              <a:rPr lang="en-BE" sz="1800" kern="100" dirty="0" err="1">
                <a:latin typeface="Aptos"/>
                <a:cs typeface="Times New Roman"/>
              </a:rPr>
              <a:t>officiële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fusiedatum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gebeuren</a:t>
            </a:r>
            <a:endParaRPr lang="en-BE" sz="1800" kern="100" dirty="0">
              <a:latin typeface="Aptos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Opmerking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oude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blijven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nog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tijdelijk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bestaan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zodat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men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ook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nog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officiële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fusie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toegang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blijven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krijgen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tot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toepassingen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Enkel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toepassingen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die het KBO-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nummer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echt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gebruiken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bvb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het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neerleggen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aangifte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zullen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pas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kunnen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gebruikt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worden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als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alle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ingericht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2" y="370484"/>
            <a:ext cx="10488766" cy="668676"/>
          </a:xfrm>
        </p:spPr>
        <p:txBody>
          <a:bodyPr>
            <a:normAutofit fontScale="90000"/>
          </a:bodyPr>
          <a:lstStyle/>
          <a:p>
            <a:r>
              <a:rPr lang="en-BE" dirty="0" err="1">
                <a:latin typeface="Franklin Gothic Demi" panose="020B0703020102020204" pitchFamily="34" charset="0"/>
              </a:rPr>
              <a:t>Fusies</a:t>
            </a:r>
            <a:r>
              <a:rPr lang="en-BE" dirty="0">
                <a:latin typeface="Franklin Gothic Demi" panose="020B0703020102020204" pitchFamily="34" charset="0"/>
              </a:rPr>
              <a:t> van </a:t>
            </a:r>
            <a:r>
              <a:rPr lang="en-BE" dirty="0" err="1">
                <a:latin typeface="Franklin Gothic Demi" panose="020B0703020102020204" pitchFamily="34" charset="0"/>
              </a:rPr>
              <a:t>organisaties</a:t>
            </a:r>
            <a:r>
              <a:rPr lang="en-BE" dirty="0">
                <a:latin typeface="Franklin Gothic Demi" panose="020B0703020102020204" pitchFamily="34" charset="0"/>
              </a:rPr>
              <a:t> – Planning</a:t>
            </a:r>
            <a:br>
              <a:rPr lang="en-BE" dirty="0">
                <a:latin typeface="Franklin Gothic Demi" panose="020B0703020102020204" pitchFamily="34" charset="0"/>
              </a:rPr>
            </a:b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gefuseerde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organisatie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met </a:t>
            </a:r>
            <a:r>
              <a:rPr lang="en-BE" sz="2700" u="sng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rechtspersoonlijkheid</a:t>
            </a:r>
            <a:endParaRPr lang="nl-BE" sz="2700" dirty="0"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430E5-FFE5-8864-B7BC-2F46D5FDCD9E}"/>
              </a:ext>
            </a:extLst>
          </p:cNvPr>
          <p:cNvSpPr txBox="1"/>
          <p:nvPr/>
        </p:nvSpPr>
        <p:spPr>
          <a:xfrm>
            <a:off x="7721600" y="1272626"/>
            <a:ext cx="420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err="1">
                <a:solidFill>
                  <a:srgbClr val="C00000"/>
                </a:solidFill>
              </a:rPr>
              <a:t>Organisatie</a:t>
            </a:r>
            <a:r>
              <a:rPr lang="en-BE">
                <a:solidFill>
                  <a:srgbClr val="C00000"/>
                </a:solidFill>
              </a:rPr>
              <a:t> = </a:t>
            </a:r>
            <a:r>
              <a:rPr lang="en-BE" err="1">
                <a:solidFill>
                  <a:srgbClr val="C00000"/>
                </a:solidFill>
              </a:rPr>
              <a:t>bedrijf</a:t>
            </a:r>
            <a:r>
              <a:rPr lang="en-BE">
                <a:solidFill>
                  <a:srgbClr val="C00000"/>
                </a:solidFill>
              </a:rPr>
              <a:t>, </a:t>
            </a:r>
            <a:r>
              <a:rPr lang="en-BE" err="1">
                <a:solidFill>
                  <a:srgbClr val="C00000"/>
                </a:solidFill>
              </a:rPr>
              <a:t>gemeente</a:t>
            </a:r>
            <a:r>
              <a:rPr lang="en-BE">
                <a:solidFill>
                  <a:srgbClr val="C00000"/>
                </a:solidFill>
              </a:rPr>
              <a:t> of OCMW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43F80E9-01AA-09E0-D507-2DA6220D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4C5436-E0F6-0E7F-316F-54525E85ECD5}"/>
              </a:ext>
            </a:extLst>
          </p:cNvPr>
          <p:cNvCxnSpPr>
            <a:cxnSpLocks/>
          </p:cNvCxnSpPr>
          <p:nvPr/>
        </p:nvCxnSpPr>
        <p:spPr>
          <a:xfrm>
            <a:off x="282106" y="1555170"/>
            <a:ext cx="0" cy="42327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FF1515-C794-70F9-706C-ED500D7CD021}"/>
              </a:ext>
            </a:extLst>
          </p:cNvPr>
          <p:cNvCxnSpPr>
            <a:cxnSpLocks/>
          </p:cNvCxnSpPr>
          <p:nvPr/>
        </p:nvCxnSpPr>
        <p:spPr>
          <a:xfrm>
            <a:off x="282106" y="5787959"/>
            <a:ext cx="0" cy="5706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171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65" y="1763060"/>
            <a:ext cx="10321739" cy="25073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AS Onboardings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FAS Onboarding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BE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 whitelisting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(DMA)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bvb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maand(en) na de transitie uit de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halen voor de oude </a:t>
            </a:r>
            <a:r>
              <a:rPr lang="en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naar een andere rechtspersoonlijkheid overgestapt zijn.</a:t>
            </a:r>
            <a:endParaRPr lang="en-B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2" y="399662"/>
            <a:ext cx="10488766" cy="668676"/>
          </a:xfrm>
        </p:spPr>
        <p:txBody>
          <a:bodyPr>
            <a:normAutofit fontScale="90000"/>
          </a:bodyPr>
          <a:lstStyle/>
          <a:p>
            <a:r>
              <a:rPr lang="en-BE" dirty="0" err="1">
                <a:latin typeface="Franklin Gothic Demi" panose="020B0703020102020204" pitchFamily="34" charset="0"/>
              </a:rPr>
              <a:t>Fusies</a:t>
            </a:r>
            <a:r>
              <a:rPr lang="en-BE" dirty="0">
                <a:latin typeface="Franklin Gothic Demi" panose="020B0703020102020204" pitchFamily="34" charset="0"/>
              </a:rPr>
              <a:t> van </a:t>
            </a:r>
            <a:r>
              <a:rPr lang="en-BE" dirty="0" err="1">
                <a:latin typeface="Franklin Gothic Demi" panose="020B0703020102020204" pitchFamily="34" charset="0"/>
              </a:rPr>
              <a:t>organisaties</a:t>
            </a:r>
            <a:r>
              <a:rPr lang="en-BE" dirty="0">
                <a:latin typeface="Franklin Gothic Demi" panose="020B0703020102020204" pitchFamily="34" charset="0"/>
              </a:rPr>
              <a:t> – Planning</a:t>
            </a:r>
            <a:br>
              <a:rPr lang="en-BE" dirty="0">
                <a:latin typeface="Franklin Gothic Demi" panose="020B0703020102020204" pitchFamily="34" charset="0"/>
              </a:rPr>
            </a:b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gefuseerde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organisatie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met </a:t>
            </a:r>
            <a:r>
              <a:rPr lang="en-BE" sz="2700" u="sng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rechtspersoonlijkheid</a:t>
            </a:r>
            <a:endParaRPr lang="nl-BE" sz="2700" dirty="0"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430E5-FFE5-8864-B7BC-2F46D5FDCD9E}"/>
              </a:ext>
            </a:extLst>
          </p:cNvPr>
          <p:cNvSpPr txBox="1"/>
          <p:nvPr/>
        </p:nvSpPr>
        <p:spPr>
          <a:xfrm>
            <a:off x="7721600" y="1272626"/>
            <a:ext cx="420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err="1">
                <a:solidFill>
                  <a:srgbClr val="C00000"/>
                </a:solidFill>
              </a:rPr>
              <a:t>Organisatie</a:t>
            </a:r>
            <a:r>
              <a:rPr lang="en-BE">
                <a:solidFill>
                  <a:srgbClr val="C00000"/>
                </a:solidFill>
              </a:rPr>
              <a:t> = </a:t>
            </a:r>
            <a:r>
              <a:rPr lang="en-BE" err="1">
                <a:solidFill>
                  <a:srgbClr val="C00000"/>
                </a:solidFill>
              </a:rPr>
              <a:t>bedrijf</a:t>
            </a:r>
            <a:r>
              <a:rPr lang="en-BE">
                <a:solidFill>
                  <a:srgbClr val="C00000"/>
                </a:solidFill>
              </a:rPr>
              <a:t>, </a:t>
            </a:r>
            <a:r>
              <a:rPr lang="en-BE" err="1">
                <a:solidFill>
                  <a:srgbClr val="C00000"/>
                </a:solidFill>
              </a:rPr>
              <a:t>gemeente</a:t>
            </a:r>
            <a:r>
              <a:rPr lang="en-BE">
                <a:solidFill>
                  <a:srgbClr val="C00000"/>
                </a:solidFill>
              </a:rPr>
              <a:t> of OCMW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43F80E9-01AA-09E0-D507-2DA6220D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18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A17252-6EB3-1332-DED2-A64FA4C5D9CF}"/>
              </a:ext>
            </a:extLst>
          </p:cNvPr>
          <p:cNvCxnSpPr>
            <a:cxnSpLocks/>
          </p:cNvCxnSpPr>
          <p:nvPr/>
        </p:nvCxnSpPr>
        <p:spPr>
          <a:xfrm>
            <a:off x="369652" y="2218323"/>
            <a:ext cx="0" cy="2052121"/>
          </a:xfrm>
          <a:prstGeom prst="line">
            <a:avLst/>
          </a:prstGeom>
          <a:ln w="28575"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C5A8C-5E68-3CAA-043A-3130F9E66B37}"/>
              </a:ext>
            </a:extLst>
          </p:cNvPr>
          <p:cNvCxnSpPr>
            <a:cxnSpLocks/>
          </p:cNvCxnSpPr>
          <p:nvPr/>
        </p:nvCxnSpPr>
        <p:spPr>
          <a:xfrm>
            <a:off x="369652" y="1735182"/>
            <a:ext cx="0" cy="5706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169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79" y="1555170"/>
            <a:ext cx="10321739" cy="515043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RMA </a:t>
            </a: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in bulk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/>
                <a:cs typeface="Times New Roman"/>
              </a:rPr>
              <a:t>De </a:t>
            </a:r>
            <a:r>
              <a:rPr lang="en-BE" sz="1800" kern="100" dirty="0" err="1">
                <a:latin typeface="Aptos"/>
                <a:cs typeface="Times New Roman"/>
              </a:rPr>
              <a:t>volgende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voorbereidingen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kunnen</a:t>
            </a:r>
            <a:r>
              <a:rPr lang="en-BE" sz="1800" kern="100" dirty="0">
                <a:latin typeface="Aptos"/>
                <a:cs typeface="Times New Roman"/>
              </a:rPr>
              <a:t> al </a:t>
            </a:r>
            <a:r>
              <a:rPr lang="en-BE" sz="1800" kern="100" dirty="0" err="1">
                <a:latin typeface="Aptos"/>
                <a:cs typeface="Times New Roman"/>
              </a:rPr>
              <a:t>gebeuren</a:t>
            </a:r>
            <a:r>
              <a:rPr lang="en-BE" sz="1800" kern="100" dirty="0">
                <a:latin typeface="Aptos"/>
                <a:cs typeface="Times New Roman"/>
              </a:rPr>
              <a:t> v</a:t>
            </a:r>
            <a:r>
              <a:rPr lang="en-US" sz="1800" kern="100" dirty="0" err="1">
                <a:latin typeface="Aptos"/>
                <a:cs typeface="Times New Roman"/>
              </a:rPr>
              <a:t>óó</a:t>
            </a:r>
            <a:r>
              <a:rPr lang="en-BE" sz="1800" kern="100" dirty="0">
                <a:latin typeface="Aptos"/>
                <a:cs typeface="Times New Roman"/>
              </a:rPr>
              <a:t>r de </a:t>
            </a:r>
            <a:r>
              <a:rPr lang="en-BE" sz="1800" kern="100" dirty="0" err="1">
                <a:latin typeface="Aptos"/>
                <a:cs typeface="Times New Roman"/>
              </a:rPr>
              <a:t>effectieve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fusie</a:t>
            </a:r>
            <a:endParaRPr lang="en-BE" sz="1800" kern="100" dirty="0">
              <a:latin typeface="Aptos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opkuis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oude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endParaRPr lang="en-BE" sz="1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ingevulde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excel template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bulkimport</a:t>
            </a:r>
            <a:r>
              <a:rPr lang="en-BE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aanleveren</a:t>
            </a:r>
            <a:endParaRPr lang="en-BE" sz="1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400" kern="100" dirty="0" err="1">
                <a:latin typeface="Aptos"/>
                <a:cs typeface="Times New Roman"/>
              </a:rPr>
              <a:t>Testen</a:t>
            </a:r>
            <a:r>
              <a:rPr lang="en-BE" sz="1400" kern="100" dirty="0">
                <a:latin typeface="Aptos"/>
                <a:cs typeface="Times New Roman"/>
              </a:rPr>
              <a:t> op de INT </a:t>
            </a:r>
            <a:r>
              <a:rPr lang="en-BE" sz="1400" kern="100" dirty="0" err="1">
                <a:latin typeface="Aptos"/>
                <a:cs typeface="Times New Roman"/>
              </a:rPr>
              <a:t>omgeving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mogelijk</a:t>
            </a:r>
            <a:r>
              <a:rPr lang="en-BE" sz="1400" kern="100" dirty="0">
                <a:latin typeface="Aptos"/>
                <a:cs typeface="Times New Roman"/>
              </a:rPr>
              <a:t> op </a:t>
            </a:r>
            <a:r>
              <a:rPr lang="en-BE" sz="1400" kern="100" dirty="0" err="1">
                <a:latin typeface="Aptos"/>
                <a:cs typeface="Times New Roman"/>
              </a:rPr>
              <a:t>vraag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en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indien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ook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een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testomgeving</a:t>
            </a:r>
            <a:r>
              <a:rPr lang="en-BE" sz="1400" kern="100" dirty="0">
                <a:latin typeface="Aptos"/>
                <a:cs typeface="Times New Roman"/>
              </a:rPr>
              <a:t> met </a:t>
            </a:r>
            <a:r>
              <a:rPr lang="en-BE" sz="1400" kern="100" dirty="0" err="1">
                <a:latin typeface="Aptos"/>
                <a:cs typeface="Times New Roman"/>
              </a:rPr>
              <a:t>rollen</a:t>
            </a:r>
            <a:r>
              <a:rPr lang="en-BE" sz="1400" kern="100" dirty="0">
                <a:latin typeface="Aptos"/>
                <a:cs typeface="Times New Roman"/>
              </a:rPr>
              <a:t> </a:t>
            </a:r>
            <a:r>
              <a:rPr lang="en-BE" sz="1400" kern="100" dirty="0" err="1">
                <a:latin typeface="Aptos"/>
                <a:cs typeface="Times New Roman"/>
              </a:rPr>
              <a:t>opgezet</a:t>
            </a:r>
            <a:r>
              <a:rPr lang="en-BE" sz="1400" kern="100" dirty="0">
                <a:latin typeface="Aptos"/>
                <a:cs typeface="Times New Roman"/>
              </a:rPr>
              <a:t> is </a:t>
            </a:r>
            <a:r>
              <a:rPr lang="en-BE" sz="1400" kern="100" dirty="0" err="1">
                <a:latin typeface="Aptos"/>
                <a:cs typeface="Times New Roman"/>
              </a:rPr>
              <a:t>langs</a:t>
            </a:r>
            <a:r>
              <a:rPr lang="en-BE" sz="1400" kern="100" dirty="0">
                <a:latin typeface="Aptos"/>
                <a:cs typeface="Times New Roman"/>
              </a:rPr>
              <a:t> de </a:t>
            </a:r>
            <a:r>
              <a:rPr lang="en-BE" sz="1400" kern="100" dirty="0" err="1">
                <a:latin typeface="Aptos"/>
                <a:cs typeface="Times New Roman"/>
              </a:rPr>
              <a:t>kant</a:t>
            </a:r>
            <a:r>
              <a:rPr lang="en-BE" sz="1400" kern="100" dirty="0">
                <a:latin typeface="Aptos"/>
                <a:cs typeface="Times New Roman"/>
              </a:rPr>
              <a:t> van de </a:t>
            </a:r>
            <a:r>
              <a:rPr lang="en-BE" sz="1400" kern="100" dirty="0" err="1">
                <a:latin typeface="Aptos"/>
                <a:cs typeface="Times New Roman"/>
              </a:rPr>
              <a:t>organisatie</a:t>
            </a:r>
            <a:endParaRPr lang="en-BE" sz="1400" kern="100" dirty="0">
              <a:latin typeface="Aptos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/>
                <a:cs typeface="Times New Roman"/>
              </a:rPr>
              <a:t>De </a:t>
            </a:r>
            <a:r>
              <a:rPr lang="en-BE" sz="1800" kern="100" dirty="0" err="1">
                <a:latin typeface="Aptos"/>
                <a:cs typeface="Times New Roman"/>
              </a:rPr>
              <a:t>uitvoering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kan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onmiddellijk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gebeuren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als</a:t>
            </a:r>
            <a:r>
              <a:rPr lang="en-BE" sz="1800" kern="100" dirty="0">
                <a:latin typeface="Aptos"/>
                <a:cs typeface="Times New Roman"/>
              </a:rPr>
              <a:t> de </a:t>
            </a:r>
            <a:r>
              <a:rPr lang="en-BE" sz="1800" kern="100" dirty="0" err="1">
                <a:latin typeface="Aptos"/>
                <a:cs typeface="Times New Roman"/>
              </a:rPr>
              <a:t>nodige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vereisten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voldaan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zijn</a:t>
            </a:r>
            <a:r>
              <a:rPr lang="en-BE" sz="1800" kern="100" dirty="0">
                <a:latin typeface="Aptos"/>
                <a:cs typeface="Times New Roman"/>
              </a:rPr>
              <a:t>, maar </a:t>
            </a:r>
            <a:r>
              <a:rPr lang="en-BE" sz="1800" kern="100" dirty="0" err="1">
                <a:latin typeface="Aptos"/>
                <a:cs typeface="Times New Roman"/>
              </a:rPr>
              <a:t>zal</a:t>
            </a:r>
            <a:r>
              <a:rPr lang="en-BE" sz="1800" kern="100" dirty="0">
                <a:latin typeface="Aptos"/>
                <a:cs typeface="Times New Roman"/>
              </a:rPr>
              <a:t> in de </a:t>
            </a:r>
            <a:r>
              <a:rPr lang="en-BE" sz="1800" kern="100" dirty="0" err="1">
                <a:latin typeface="Aptos"/>
                <a:cs typeface="Times New Roman"/>
              </a:rPr>
              <a:t>praktijk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onmiddellijk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na</a:t>
            </a:r>
            <a:r>
              <a:rPr lang="en-BE" sz="1800" kern="100" dirty="0">
                <a:latin typeface="Aptos"/>
                <a:cs typeface="Times New Roman"/>
              </a:rPr>
              <a:t> de </a:t>
            </a:r>
            <a:r>
              <a:rPr lang="en-BE" sz="1800" kern="100" dirty="0" err="1">
                <a:latin typeface="Aptos"/>
                <a:cs typeface="Times New Roman"/>
              </a:rPr>
              <a:t>officiële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fusiedatum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gebeuren</a:t>
            </a:r>
            <a:endParaRPr lang="en-BE" sz="1800" kern="100" dirty="0">
              <a:latin typeface="Aptos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Opmerking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oude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blijven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nog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tijdelijk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bestaan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zodat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men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ook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nog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officiële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fusie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toegang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blijven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krijgen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tot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toepassingen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Enkel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toepassingen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die het KBO-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nummer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echt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gebruiken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bvb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het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neerleggen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aangifte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zullen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pas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kunnen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gebruikt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worden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als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alle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rollen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ingericht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zijn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endParaRPr lang="en-BE" sz="1800" kern="100" dirty="0">
              <a:latin typeface="Aptos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AS Onboardings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BE" sz="1800" kern="100" dirty="0" err="1">
                <a:latin typeface="Aptos"/>
                <a:cs typeface="Times New Roman"/>
              </a:rPr>
              <a:t>Voor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nieuwe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gefuseerde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organisaties</a:t>
            </a:r>
            <a:r>
              <a:rPr lang="en-BE" sz="1800" kern="100" dirty="0">
                <a:latin typeface="Aptos"/>
                <a:cs typeface="Times New Roman"/>
              </a:rPr>
              <a:t> met </a:t>
            </a:r>
            <a:r>
              <a:rPr lang="en-BE" sz="1800" kern="100" dirty="0" err="1">
                <a:latin typeface="Aptos"/>
                <a:cs typeface="Times New Roman"/>
              </a:rPr>
              <a:t>behouden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rechtspersoonlijkheid</a:t>
            </a:r>
            <a:r>
              <a:rPr lang="en-BE" sz="1800" kern="100" dirty="0">
                <a:latin typeface="Aptos"/>
                <a:cs typeface="Times New Roman"/>
              </a:rPr>
              <a:t> </a:t>
            </a:r>
            <a:r>
              <a:rPr lang="en-BE" sz="1800" kern="100" dirty="0" err="1">
                <a:latin typeface="Aptos"/>
                <a:cs typeface="Times New Roman"/>
              </a:rPr>
              <a:t>dienen</a:t>
            </a:r>
            <a:r>
              <a:rPr lang="en-BE" sz="1800" kern="100" dirty="0">
                <a:latin typeface="Aptos"/>
                <a:cs typeface="Times New Roman"/>
              </a:rPr>
              <a:t> de FAS </a:t>
            </a:r>
            <a:r>
              <a:rPr lang="nl-BE" sz="18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onboardings</a:t>
            </a:r>
            <a:r>
              <a:rPr lang="nl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aangepast te worden </a:t>
            </a:r>
            <a:r>
              <a:rPr lang="en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ten </a:t>
            </a:r>
            <a:r>
              <a:rPr lang="en-BE" sz="18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laatste</a:t>
            </a:r>
            <a:r>
              <a:rPr lang="en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op het moment </a:t>
            </a:r>
            <a:r>
              <a:rPr lang="en-BE" sz="18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dat</a:t>
            </a:r>
            <a:r>
              <a:rPr lang="nl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de websites </a:t>
            </a:r>
            <a:r>
              <a:rPr lang="en-BE" sz="18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toegankelijk</a:t>
            </a:r>
            <a:r>
              <a:rPr lang="en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en-BE" sz="18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worden</a:t>
            </a:r>
            <a:r>
              <a:rPr lang="en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via </a:t>
            </a:r>
            <a:r>
              <a:rPr lang="en-BE" sz="18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andere</a:t>
            </a:r>
            <a:r>
              <a:rPr lang="en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URLs</a:t>
            </a:r>
            <a:r>
              <a:rPr lang="nl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. </a:t>
            </a:r>
            <a:r>
              <a:rPr lang="en-BE" sz="1800" dirty="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Contacteer</a:t>
            </a:r>
            <a:r>
              <a:rPr lang="en-BE" sz="18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dan BOSA </a:t>
            </a:r>
            <a:r>
              <a:rPr lang="en-BE" sz="1800" kern="100" dirty="0">
                <a:latin typeface="Aptos"/>
                <a:cs typeface="Times New Roman"/>
              </a:rPr>
              <a:t>via </a:t>
            </a:r>
            <a:r>
              <a:rPr lang="nl-BE" sz="1800" dirty="0">
                <a:solidFill>
                  <a:srgbClr val="000000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mail aan </a:t>
            </a:r>
            <a:r>
              <a:rPr lang="nl-BE" sz="1800" u="sng" dirty="0">
                <a:solidFill>
                  <a:srgbClr val="000000"/>
                </a:solidFill>
                <a:effectLst/>
                <a:latin typeface="Calibri"/>
                <a:ea typeface="Aptos" panose="020B0004020202020204" pitchFamily="34" charset="0"/>
                <a:cs typeface="Calibri"/>
                <a:hlinkClick r:id="rId2"/>
              </a:rPr>
              <a:t>Servicedesk.DTO@bosa.fgov.be</a:t>
            </a:r>
            <a:r>
              <a:rPr lang="nl-BE" sz="1800" dirty="0">
                <a:solidFill>
                  <a:srgbClr val="000000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 of tel. 02 474 50 60</a:t>
            </a:r>
            <a:endParaRPr lang="en-BE" sz="1800" dirty="0">
              <a:solidFill>
                <a:srgbClr val="000000"/>
              </a:solidFill>
              <a:effectLst/>
              <a:latin typeface="Calibri"/>
              <a:ea typeface="Aptos" panose="020B000402020202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BE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 whitelisting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(DMA)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bvb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maand(en) na de transitie uit de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whitelisting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halen voor de oude </a:t>
            </a:r>
            <a:r>
              <a:rPr lang="en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organisaties</a:t>
            </a:r>
            <a:r>
              <a:rPr lang="en-BE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naar een andere rechtspersoonlijkheid overgestapt zijn.</a:t>
            </a: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2" y="409390"/>
            <a:ext cx="10488766" cy="668676"/>
          </a:xfrm>
        </p:spPr>
        <p:txBody>
          <a:bodyPr>
            <a:normAutofit fontScale="90000"/>
          </a:bodyPr>
          <a:lstStyle/>
          <a:p>
            <a:r>
              <a:rPr lang="en-BE" dirty="0" err="1">
                <a:latin typeface="Franklin Gothic Demi" panose="020B0703020102020204" pitchFamily="34" charset="0"/>
              </a:rPr>
              <a:t>Fusies</a:t>
            </a:r>
            <a:r>
              <a:rPr lang="en-BE" dirty="0">
                <a:latin typeface="Franklin Gothic Demi" panose="020B0703020102020204" pitchFamily="34" charset="0"/>
              </a:rPr>
              <a:t> van </a:t>
            </a:r>
            <a:r>
              <a:rPr lang="en-BE" dirty="0" err="1">
                <a:latin typeface="Franklin Gothic Demi" panose="020B0703020102020204" pitchFamily="34" charset="0"/>
              </a:rPr>
              <a:t>organisaties</a:t>
            </a:r>
            <a:r>
              <a:rPr lang="en-BE" dirty="0">
                <a:latin typeface="Franklin Gothic Demi" panose="020B0703020102020204" pitchFamily="34" charset="0"/>
              </a:rPr>
              <a:t> – Planning</a:t>
            </a:r>
            <a:br>
              <a:rPr lang="en-BE" dirty="0">
                <a:latin typeface="Franklin Gothic Demi" panose="020B0703020102020204" pitchFamily="34" charset="0"/>
              </a:rPr>
            </a:b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gefuseerde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organisatie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met </a:t>
            </a:r>
            <a:r>
              <a:rPr lang="en-BE" sz="2700" u="sng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behouden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rechtspersoonlijkheid</a:t>
            </a:r>
            <a:endParaRPr lang="nl-BE" sz="2700" dirty="0"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430E5-FFE5-8864-B7BC-2F46D5FDCD9E}"/>
              </a:ext>
            </a:extLst>
          </p:cNvPr>
          <p:cNvSpPr txBox="1"/>
          <p:nvPr/>
        </p:nvSpPr>
        <p:spPr>
          <a:xfrm>
            <a:off x="7721600" y="1272626"/>
            <a:ext cx="420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err="1">
                <a:solidFill>
                  <a:srgbClr val="C00000"/>
                </a:solidFill>
              </a:rPr>
              <a:t>Organisatie</a:t>
            </a:r>
            <a:r>
              <a:rPr lang="en-BE">
                <a:solidFill>
                  <a:srgbClr val="C00000"/>
                </a:solidFill>
              </a:rPr>
              <a:t> = </a:t>
            </a:r>
            <a:r>
              <a:rPr lang="en-BE" err="1">
                <a:solidFill>
                  <a:srgbClr val="C00000"/>
                </a:solidFill>
              </a:rPr>
              <a:t>bedrijf</a:t>
            </a:r>
            <a:r>
              <a:rPr lang="en-BE">
                <a:solidFill>
                  <a:srgbClr val="C00000"/>
                </a:solidFill>
              </a:rPr>
              <a:t>, </a:t>
            </a:r>
            <a:r>
              <a:rPr lang="en-BE" err="1">
                <a:solidFill>
                  <a:srgbClr val="C00000"/>
                </a:solidFill>
              </a:rPr>
              <a:t>gemeente</a:t>
            </a:r>
            <a:r>
              <a:rPr lang="en-BE">
                <a:solidFill>
                  <a:srgbClr val="C00000"/>
                </a:solidFill>
              </a:rPr>
              <a:t> of OCMW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43F80E9-01AA-09E0-D507-2DA6220D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19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A4960F-3F58-A0EE-3F52-E6BE47F22C7F}"/>
              </a:ext>
            </a:extLst>
          </p:cNvPr>
          <p:cNvCxnSpPr>
            <a:cxnSpLocks/>
          </p:cNvCxnSpPr>
          <p:nvPr/>
        </p:nvCxnSpPr>
        <p:spPr>
          <a:xfrm>
            <a:off x="369652" y="1468877"/>
            <a:ext cx="0" cy="4993736"/>
          </a:xfrm>
          <a:prstGeom prst="line">
            <a:avLst/>
          </a:prstGeom>
          <a:ln w="28575"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1592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9B5159-DF55-CF43-B88F-8A3DFEF181EC}"/>
              </a:ext>
            </a:extLst>
          </p:cNvPr>
          <p:cNvCxnSpPr>
            <a:stCxn id="4" idx="2"/>
          </p:cNvCxnSpPr>
          <p:nvPr/>
        </p:nvCxnSpPr>
        <p:spPr>
          <a:xfrm flipH="1">
            <a:off x="6088505" y="1690688"/>
            <a:ext cx="7495" cy="493773"/>
          </a:xfrm>
          <a:prstGeom prst="line">
            <a:avLst/>
          </a:prstGeom>
          <a:ln w="38100">
            <a:solidFill>
              <a:srgbClr val="1F3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1197EF-F368-A544-ACD9-E44FC4ECBD0C}"/>
              </a:ext>
            </a:extLst>
          </p:cNvPr>
          <p:cNvCxnSpPr>
            <a:cxnSpLocks/>
          </p:cNvCxnSpPr>
          <p:nvPr/>
        </p:nvCxnSpPr>
        <p:spPr>
          <a:xfrm>
            <a:off x="6065629" y="2833685"/>
            <a:ext cx="0" cy="862200"/>
          </a:xfrm>
          <a:prstGeom prst="line">
            <a:avLst/>
          </a:prstGeom>
          <a:ln w="38100">
            <a:solidFill>
              <a:srgbClr val="1F3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5ED91B7-C449-6747-A931-1EBA4D150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931" y="228550"/>
            <a:ext cx="1462138" cy="14621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40E873-6A50-A848-A931-270683300042}"/>
              </a:ext>
            </a:extLst>
          </p:cNvPr>
          <p:cNvSpPr/>
          <p:nvPr/>
        </p:nvSpPr>
        <p:spPr>
          <a:xfrm>
            <a:off x="5111588" y="2275130"/>
            <a:ext cx="1951537" cy="732995"/>
          </a:xfrm>
          <a:prstGeom prst="rect">
            <a:avLst/>
          </a:prstGeom>
          <a:solidFill>
            <a:srgbClr val="A2D8E1"/>
          </a:solidFill>
          <a:ln w="38100">
            <a:solidFill>
              <a:srgbClr val="A2D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C485C-65C3-E247-BD80-4F300527DFE7}"/>
              </a:ext>
            </a:extLst>
          </p:cNvPr>
          <p:cNvSpPr/>
          <p:nvPr/>
        </p:nvSpPr>
        <p:spPr>
          <a:xfrm>
            <a:off x="2147757" y="4428879"/>
            <a:ext cx="1413175" cy="1065276"/>
          </a:xfrm>
          <a:prstGeom prst="rect">
            <a:avLst/>
          </a:prstGeom>
          <a:noFill/>
          <a:ln w="38100">
            <a:solidFill>
              <a:srgbClr val="1F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6921E6-F0CC-424C-850D-BEA6DFFC8C91}"/>
              </a:ext>
            </a:extLst>
          </p:cNvPr>
          <p:cNvSpPr/>
          <p:nvPr/>
        </p:nvSpPr>
        <p:spPr>
          <a:xfrm>
            <a:off x="3698972" y="4427029"/>
            <a:ext cx="1431508" cy="1065276"/>
          </a:xfrm>
          <a:prstGeom prst="rect">
            <a:avLst/>
          </a:prstGeom>
          <a:noFill/>
          <a:ln w="38100">
            <a:solidFill>
              <a:srgbClr val="1F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7FBC5D-C503-FB42-A16A-FA7C9444999F}"/>
              </a:ext>
            </a:extLst>
          </p:cNvPr>
          <p:cNvSpPr/>
          <p:nvPr/>
        </p:nvSpPr>
        <p:spPr>
          <a:xfrm>
            <a:off x="5268520" y="4426148"/>
            <a:ext cx="1425813" cy="1065276"/>
          </a:xfrm>
          <a:prstGeom prst="rect">
            <a:avLst/>
          </a:prstGeom>
          <a:noFill/>
          <a:ln w="38100">
            <a:solidFill>
              <a:srgbClr val="1F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F2323-727C-2341-9361-470FA39A0F9C}"/>
              </a:ext>
            </a:extLst>
          </p:cNvPr>
          <p:cNvSpPr/>
          <p:nvPr/>
        </p:nvSpPr>
        <p:spPr>
          <a:xfrm>
            <a:off x="658185" y="4428879"/>
            <a:ext cx="1369614" cy="1065276"/>
          </a:xfrm>
          <a:prstGeom prst="rect">
            <a:avLst/>
          </a:prstGeom>
          <a:solidFill>
            <a:srgbClr val="A2D8E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06832D-3434-3741-B9C2-4101BED7449C}"/>
              </a:ext>
            </a:extLst>
          </p:cNvPr>
          <p:cNvSpPr txBox="1"/>
          <p:nvPr/>
        </p:nvSpPr>
        <p:spPr>
          <a:xfrm>
            <a:off x="4925727" y="2349001"/>
            <a:ext cx="227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</a:rPr>
              <a:t>DG</a:t>
            </a:r>
            <a:b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</a:rPr>
            </a:br>
            <a:r>
              <a:rPr lang="en-US" sz="1400" err="1">
                <a:solidFill>
                  <a:srgbClr val="1F333E"/>
                </a:solidFill>
                <a:latin typeface="Franklin Gothic Demi" panose="020B0603020102020204" pitchFamily="34" charset="0"/>
              </a:rPr>
              <a:t>Digitale</a:t>
            </a:r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</a:rPr>
              <a:t> </a:t>
            </a:r>
            <a:r>
              <a:rPr lang="en-US" sz="1400" err="1">
                <a:solidFill>
                  <a:srgbClr val="1F333E"/>
                </a:solidFill>
                <a:latin typeface="Franklin Gothic Demi" panose="020B0603020102020204" pitchFamily="34" charset="0"/>
              </a:rPr>
              <a:t>Transformatie</a:t>
            </a:r>
            <a:endParaRPr lang="en-US" sz="1400">
              <a:solidFill>
                <a:srgbClr val="1F333E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CDA0B4-A8E1-1B45-AB13-2A93F54901CC}"/>
              </a:ext>
            </a:extLst>
          </p:cNvPr>
          <p:cNvSpPr txBox="1"/>
          <p:nvPr/>
        </p:nvSpPr>
        <p:spPr>
          <a:xfrm>
            <a:off x="657524" y="4801530"/>
            <a:ext cx="137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1F333E"/>
                </a:solidFill>
                <a:latin typeface="Franklin Gothic Demi" panose="020B0603020102020204" pitchFamily="34" charset="0"/>
              </a:rPr>
              <a:t>IAA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C525B3-26FD-FD49-B675-E2B3B8F2B916}"/>
              </a:ext>
            </a:extLst>
          </p:cNvPr>
          <p:cNvSpPr txBox="1"/>
          <p:nvPr/>
        </p:nvSpPr>
        <p:spPr>
          <a:xfrm>
            <a:off x="2030871" y="4750630"/>
            <a:ext cx="16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1F333E"/>
                </a:solidFill>
                <a:latin typeface="Franklin Gothic Demi" panose="020B0603020102020204" pitchFamily="34" charset="0"/>
              </a:rPr>
              <a:t>Diensten</a:t>
            </a:r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</a:rPr>
              <a:t> integrator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0764A1-1BE8-8F42-B562-C075815DAB72}"/>
              </a:ext>
            </a:extLst>
          </p:cNvPr>
          <p:cNvSpPr txBox="1"/>
          <p:nvPr/>
        </p:nvSpPr>
        <p:spPr>
          <a:xfrm>
            <a:off x="3628279" y="4750630"/>
            <a:ext cx="16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</a:rPr>
              <a:t>Web content management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DA77A7-C5E4-5A42-8F02-DDE17BE27B5F}"/>
              </a:ext>
            </a:extLst>
          </p:cNvPr>
          <p:cNvSpPr txBox="1"/>
          <p:nvPr/>
        </p:nvSpPr>
        <p:spPr>
          <a:xfrm>
            <a:off x="5148450" y="4750630"/>
            <a:ext cx="16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1F333E"/>
                </a:solidFill>
                <a:latin typeface="Franklin Gothic Demi" panose="020B0603020102020204" pitchFamily="34" charset="0"/>
              </a:rPr>
              <a:t>Procesgerichte</a:t>
            </a:r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</a:rPr>
              <a:t> </a:t>
            </a:r>
            <a:r>
              <a:rPr lang="en-US" sz="1400" err="1">
                <a:solidFill>
                  <a:srgbClr val="1F333E"/>
                </a:solidFill>
                <a:latin typeface="Franklin Gothic Demi" panose="020B0603020102020204" pitchFamily="34" charset="0"/>
              </a:rPr>
              <a:t>applicaties</a:t>
            </a:r>
            <a:endParaRPr lang="en-US" sz="1400">
              <a:solidFill>
                <a:srgbClr val="1F333E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B701F4-846B-D24C-8147-C5BE1FC19709}"/>
              </a:ext>
            </a:extLst>
          </p:cNvPr>
          <p:cNvSpPr/>
          <p:nvPr/>
        </p:nvSpPr>
        <p:spPr>
          <a:xfrm>
            <a:off x="6821072" y="4438023"/>
            <a:ext cx="1425813" cy="1065276"/>
          </a:xfrm>
          <a:prstGeom prst="rect">
            <a:avLst/>
          </a:prstGeom>
          <a:noFill/>
          <a:ln w="38100">
            <a:solidFill>
              <a:srgbClr val="1F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265339-F7E8-264B-AB9E-25E2A5B80ECE}"/>
              </a:ext>
            </a:extLst>
          </p:cNvPr>
          <p:cNvSpPr txBox="1"/>
          <p:nvPr/>
        </p:nvSpPr>
        <p:spPr>
          <a:xfrm>
            <a:off x="6694939" y="4750630"/>
            <a:ext cx="166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1F333E"/>
                </a:solidFill>
                <a:latin typeface="Franklin Gothic Demi" panose="020B0603020102020204" pitchFamily="34" charset="0"/>
              </a:rPr>
              <a:t>Transformatie</a:t>
            </a:r>
            <a:endParaRPr lang="en-US" sz="1400">
              <a:solidFill>
                <a:srgbClr val="1F333E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0F5B72-4BD9-C74F-B5CB-79349422E3BE}"/>
              </a:ext>
            </a:extLst>
          </p:cNvPr>
          <p:cNvSpPr/>
          <p:nvPr/>
        </p:nvSpPr>
        <p:spPr>
          <a:xfrm>
            <a:off x="8384925" y="4438023"/>
            <a:ext cx="1425813" cy="1065276"/>
          </a:xfrm>
          <a:prstGeom prst="rect">
            <a:avLst/>
          </a:prstGeom>
          <a:noFill/>
          <a:ln w="38100">
            <a:solidFill>
              <a:srgbClr val="1F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482391-A6F4-1F48-98EE-22F4FF283A0A}"/>
              </a:ext>
            </a:extLst>
          </p:cNvPr>
          <p:cNvSpPr txBox="1"/>
          <p:nvPr/>
        </p:nvSpPr>
        <p:spPr>
          <a:xfrm>
            <a:off x="8258792" y="4750630"/>
            <a:ext cx="166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1F333E"/>
                </a:solidFill>
                <a:latin typeface="Franklin Gothic Demi" panose="020B0603020102020204" pitchFamily="34" charset="0"/>
              </a:rPr>
              <a:t>Innovatie</a:t>
            </a:r>
            <a:endParaRPr lang="en-US" sz="1400">
              <a:solidFill>
                <a:srgbClr val="1F333E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F0254B-652A-C147-ACA9-C7A9F9E0E90D}"/>
              </a:ext>
            </a:extLst>
          </p:cNvPr>
          <p:cNvSpPr/>
          <p:nvPr/>
        </p:nvSpPr>
        <p:spPr>
          <a:xfrm>
            <a:off x="9988044" y="4438023"/>
            <a:ext cx="1425813" cy="1065276"/>
          </a:xfrm>
          <a:prstGeom prst="rect">
            <a:avLst/>
          </a:prstGeom>
          <a:noFill/>
          <a:ln w="38100">
            <a:solidFill>
              <a:srgbClr val="1F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1349F1-FC58-9F49-BF6A-823420817035}"/>
              </a:ext>
            </a:extLst>
          </p:cNvPr>
          <p:cNvSpPr txBox="1"/>
          <p:nvPr/>
        </p:nvSpPr>
        <p:spPr>
          <a:xfrm>
            <a:off x="9868084" y="4750630"/>
            <a:ext cx="166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</a:rPr>
              <a:t>MOD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0B9BB3-E5E3-1748-B263-8B766EDF500D}"/>
              </a:ext>
            </a:extLst>
          </p:cNvPr>
          <p:cNvSpPr txBox="1"/>
          <p:nvPr/>
        </p:nvSpPr>
        <p:spPr>
          <a:xfrm>
            <a:off x="657524" y="5646500"/>
            <a:ext cx="6036801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IOS </a:t>
            </a:r>
            <a:r>
              <a:rPr lang="en-US" sz="1400" err="1">
                <a:solidFill>
                  <a:schemeClr val="bg1"/>
                </a:solidFill>
                <a:latin typeface="+mj-lt"/>
              </a:rPr>
              <a:t>Infrastructuur</a:t>
            </a:r>
            <a:r>
              <a:rPr lang="en-US" sz="140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+mj-lt"/>
              </a:rPr>
              <a:t>Operaties</a:t>
            </a:r>
            <a:r>
              <a:rPr lang="en-US" sz="140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+mj-lt"/>
              </a:rPr>
              <a:t>en</a:t>
            </a:r>
            <a:r>
              <a:rPr lang="en-US" sz="1400">
                <a:solidFill>
                  <a:schemeClr val="bg1"/>
                </a:solidFill>
                <a:latin typeface="+mj-lt"/>
              </a:rPr>
              <a:t> support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AE4BA3D-77B7-7749-8FE9-35A37573539A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3337813" y="1701064"/>
            <a:ext cx="732994" cy="4722637"/>
          </a:xfrm>
          <a:prstGeom prst="bentConnector2">
            <a:avLst/>
          </a:prstGeom>
          <a:ln w="3810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D06790A0-06EC-6D41-899E-737323746A9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70330" y="1701064"/>
            <a:ext cx="732994" cy="4722637"/>
          </a:xfrm>
          <a:prstGeom prst="bentConnector2">
            <a:avLst/>
          </a:prstGeom>
          <a:ln w="3810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BF35BC-B978-9340-9911-7B722A893828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2854344" y="3695885"/>
            <a:ext cx="1" cy="732994"/>
          </a:xfrm>
          <a:prstGeom prst="line">
            <a:avLst/>
          </a:prstGeom>
          <a:ln w="3810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8739476-2DF2-4B49-8772-9FD31B6C71D5}"/>
              </a:ext>
            </a:extLst>
          </p:cNvPr>
          <p:cNvCxnSpPr/>
          <p:nvPr/>
        </p:nvCxnSpPr>
        <p:spPr>
          <a:xfrm flipH="1" flipV="1">
            <a:off x="4443658" y="3695885"/>
            <a:ext cx="1" cy="732994"/>
          </a:xfrm>
          <a:prstGeom prst="line">
            <a:avLst/>
          </a:prstGeom>
          <a:ln w="3810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C896A02-C3F6-E443-B83A-7C50CCC622DF}"/>
              </a:ext>
            </a:extLst>
          </p:cNvPr>
          <p:cNvCxnSpPr/>
          <p:nvPr/>
        </p:nvCxnSpPr>
        <p:spPr>
          <a:xfrm flipH="1" flipV="1">
            <a:off x="6054744" y="3695885"/>
            <a:ext cx="1" cy="732994"/>
          </a:xfrm>
          <a:prstGeom prst="line">
            <a:avLst/>
          </a:prstGeom>
          <a:ln w="3810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106DB4-DBEA-7B46-BBE0-A03F6C35F0B4}"/>
              </a:ext>
            </a:extLst>
          </p:cNvPr>
          <p:cNvCxnSpPr/>
          <p:nvPr/>
        </p:nvCxnSpPr>
        <p:spPr>
          <a:xfrm flipH="1" flipV="1">
            <a:off x="7520687" y="3695885"/>
            <a:ext cx="1" cy="732994"/>
          </a:xfrm>
          <a:prstGeom prst="line">
            <a:avLst/>
          </a:prstGeom>
          <a:ln w="3810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A51FCAC-85CA-0648-9CF5-297C9D95FAFB}"/>
              </a:ext>
            </a:extLst>
          </p:cNvPr>
          <p:cNvCxnSpPr/>
          <p:nvPr/>
        </p:nvCxnSpPr>
        <p:spPr>
          <a:xfrm flipH="1" flipV="1">
            <a:off x="9073715" y="3695885"/>
            <a:ext cx="1" cy="732994"/>
          </a:xfrm>
          <a:prstGeom prst="line">
            <a:avLst/>
          </a:prstGeom>
          <a:ln w="3810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6CB210-21D4-9540-A8E7-8291B044B4ED}"/>
              </a:ext>
            </a:extLst>
          </p:cNvPr>
          <p:cNvSpPr txBox="1"/>
          <p:nvPr/>
        </p:nvSpPr>
        <p:spPr>
          <a:xfrm>
            <a:off x="657524" y="3980000"/>
            <a:ext cx="6036801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ICT </a:t>
            </a:r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diensten</a:t>
            </a:r>
            <a:endParaRPr lang="en-US" sz="14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4614D5-4BB0-4E45-AD88-D4CD6A9F3B0B}"/>
              </a:ext>
            </a:extLst>
          </p:cNvPr>
          <p:cNvSpPr/>
          <p:nvPr/>
        </p:nvSpPr>
        <p:spPr>
          <a:xfrm>
            <a:off x="8003889" y="1937574"/>
            <a:ext cx="3841268" cy="118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indent="-354013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DG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Begroting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Beleidsevaluatie</a:t>
            </a:r>
            <a:endParaRPr lang="en-US" sz="1200" b="1">
              <a:solidFill>
                <a:schemeClr val="accent1">
                  <a:lumMod val="50000"/>
                </a:schemeClr>
              </a:solidFill>
            </a:endParaRPr>
          </a:p>
          <a:p>
            <a:pPr marL="804863" indent="-354013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DG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Rekrutering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Ontwikkeling</a:t>
            </a:r>
            <a:endParaRPr lang="en-US" sz="1200" b="1">
              <a:solidFill>
                <a:schemeClr val="accent1">
                  <a:lumMod val="50000"/>
                </a:schemeClr>
              </a:solidFill>
            </a:endParaRPr>
          </a:p>
          <a:p>
            <a:pPr marL="804863" indent="-354013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DG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PersoPoint</a:t>
            </a:r>
            <a:endParaRPr lang="en-US" sz="1200" b="1">
              <a:solidFill>
                <a:schemeClr val="accent1">
                  <a:lumMod val="50000"/>
                </a:schemeClr>
              </a:solidFill>
            </a:endParaRPr>
          </a:p>
          <a:p>
            <a:pPr marL="804863" indent="-354013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DG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Federale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 Accountant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 Procurement</a:t>
            </a:r>
          </a:p>
          <a:p>
            <a:pPr marL="804863" indent="-354013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DG Interne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Ondersteunende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accent1">
                    <a:lumMod val="50000"/>
                  </a:schemeClr>
                </a:solidFill>
              </a:rPr>
              <a:t>Dienst</a:t>
            </a:r>
            <a:endParaRPr lang="en-US" sz="12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12EBB9-C898-4D26-80A6-3544239993A5}"/>
              </a:ext>
            </a:extLst>
          </p:cNvPr>
          <p:cNvSpPr/>
          <p:nvPr/>
        </p:nvSpPr>
        <p:spPr>
          <a:xfrm>
            <a:off x="8384925" y="1825483"/>
            <a:ext cx="3303699" cy="1425510"/>
          </a:xfrm>
          <a:prstGeom prst="rect">
            <a:avLst/>
          </a:prstGeom>
          <a:noFill/>
          <a:ln w="38100">
            <a:solidFill>
              <a:srgbClr val="1F3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FFCB9F-30F4-48F3-AB1C-5DD34B6468F9}"/>
              </a:ext>
            </a:extLst>
          </p:cNvPr>
          <p:cNvCxnSpPr/>
          <p:nvPr/>
        </p:nvCxnSpPr>
        <p:spPr>
          <a:xfrm flipH="1">
            <a:off x="10001185" y="1332568"/>
            <a:ext cx="7495" cy="493773"/>
          </a:xfrm>
          <a:prstGeom prst="line">
            <a:avLst/>
          </a:prstGeom>
          <a:ln w="38100">
            <a:solidFill>
              <a:srgbClr val="1F3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05E55E-78B2-4A38-8899-BA4CEEB3C07A}"/>
              </a:ext>
            </a:extLst>
          </p:cNvPr>
          <p:cNvCxnSpPr>
            <a:cxnSpLocks/>
          </p:cNvCxnSpPr>
          <p:nvPr/>
        </p:nvCxnSpPr>
        <p:spPr>
          <a:xfrm>
            <a:off x="6929120" y="1332568"/>
            <a:ext cx="3079560" cy="22133"/>
          </a:xfrm>
          <a:prstGeom prst="line">
            <a:avLst/>
          </a:prstGeom>
          <a:ln w="38100">
            <a:solidFill>
              <a:srgbClr val="1F3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5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7F0B6-9693-9943-9E5A-7253C9CA0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2C9797-3126-0540-9DCE-56749EEA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0998" y="4224528"/>
            <a:ext cx="8038221" cy="1771559"/>
          </a:xfrm>
          <a:prstGeom prst="ellipse">
            <a:avLst/>
          </a:prstGeom>
          <a:noFill/>
          <a:ln w="174625" cmpd="thinThick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Rollen</a:t>
            </a:r>
            <a:r>
              <a:rPr lang="en-BE" sz="60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 (</a:t>
            </a:r>
            <a:r>
              <a:rPr lang="en-BE" sz="60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algemeen</a:t>
            </a:r>
            <a:r>
              <a:rPr lang="en-BE" sz="60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)</a:t>
            </a:r>
            <a:endParaRPr lang="en-US" sz="6000">
              <a:solidFill>
                <a:srgbClr val="1F333E"/>
              </a:solidFill>
              <a:latin typeface="Franklin Gothic Heavy" panose="020B060302010202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1537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730003"/>
            <a:ext cx="8442198" cy="4433053"/>
          </a:xfrm>
        </p:spPr>
        <p:txBody>
          <a:bodyPr>
            <a:normAutofit lnSpcReduction="10000"/>
          </a:bodyPr>
          <a:lstStyle/>
          <a:p>
            <a:r>
              <a:rPr lang="nl-BE" sz="2200">
                <a:latin typeface="Franklin Gothic Demi" panose="020B0703020102020204" pitchFamily="34" charset="0"/>
              </a:rPr>
              <a:t>Een </a:t>
            </a:r>
            <a:r>
              <a:rPr lang="nl-BE" sz="2200" u="sng">
                <a:latin typeface="Franklin Gothic Demi" panose="020B0703020102020204" pitchFamily="34" charset="0"/>
              </a:rPr>
              <a:t>roltoekenning</a:t>
            </a:r>
            <a:r>
              <a:rPr lang="nl-BE" sz="2200">
                <a:latin typeface="Franklin Gothic Demi" panose="020B0703020102020204" pitchFamily="34" charset="0"/>
              </a:rPr>
              <a:t> is een toewijzing van een verzameling taken binnen een onlinedienst aan een gebruiker die lid is van een onderneming. </a:t>
            </a:r>
          </a:p>
          <a:p>
            <a:pPr marL="182563" indent="0">
              <a:buNone/>
            </a:pPr>
            <a:r>
              <a:rPr lang="nl-BE" sz="2200">
                <a:latin typeface="Franklin Gothic Demi" panose="020B0703020102020204" pitchFamily="34" charset="0"/>
              </a:rPr>
              <a:t> Een rol is voor een bepaalde periode of onbeperkt geldig.  </a:t>
            </a:r>
          </a:p>
          <a:p>
            <a:endParaRPr lang="nl-BE" sz="2200">
              <a:latin typeface="Franklin Gothic Demi" panose="020B07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nl-BE" sz="2200">
                <a:latin typeface="Franklin Gothic Demi" panose="020B0703020102020204" pitchFamily="34" charset="0"/>
              </a:rPr>
              <a:t>Een rol bevat </a:t>
            </a:r>
            <a:r>
              <a:rPr lang="nl-BE" sz="2200" u="sng">
                <a:latin typeface="Franklin Gothic Demi" panose="020B0703020102020204" pitchFamily="34" charset="0"/>
              </a:rPr>
              <a:t>informatie </a:t>
            </a:r>
            <a:r>
              <a:rPr lang="nl-BE" sz="2200">
                <a:latin typeface="Franklin Gothic Demi" panose="020B0703020102020204" pitchFamily="34" charset="0"/>
              </a:rPr>
              <a:t>over:  </a:t>
            </a:r>
          </a:p>
          <a:p>
            <a:pPr lvl="2"/>
            <a:r>
              <a:rPr lang="nl-BE">
                <a:latin typeface="Franklin Gothic Demi" panose="020B0703020102020204" pitchFamily="34" charset="0"/>
              </a:rPr>
              <a:t>het KBO nummer onderneming, Rijksregisternummer gebruiker en rolsleutel (benaming) </a:t>
            </a:r>
          </a:p>
          <a:p>
            <a:pPr lvl="2"/>
            <a:r>
              <a:rPr lang="nl-BE">
                <a:latin typeface="Franklin Gothic Demi" panose="020B0703020102020204" pitchFamily="34" charset="0"/>
              </a:rPr>
              <a:t>Eventuele extra parameters die de mogelijke taken afbakenen</a:t>
            </a:r>
          </a:p>
          <a:p>
            <a:pPr marL="914400" lvl="2" indent="0">
              <a:buNone/>
            </a:pPr>
            <a:r>
              <a:rPr lang="nl-BE">
                <a:latin typeface="Franklin Gothic Demi" panose="020B0703020102020204" pitchFamily="34" charset="0"/>
              </a:rPr>
              <a:t>    </a:t>
            </a:r>
            <a:r>
              <a:rPr lang="nl-BE" sz="1400">
                <a:latin typeface="Franklin Gothic Demi" panose="020B0703020102020204" pitchFamily="34" charset="0"/>
              </a:rPr>
              <a:t>Geldigheidsduur rol</a:t>
            </a:r>
          </a:p>
          <a:p>
            <a:pPr lvl="3"/>
            <a:r>
              <a:rPr lang="nl-BE" sz="1400">
                <a:latin typeface="Franklin Gothic Demi" panose="020B0703020102020204" pitchFamily="34" charset="0"/>
              </a:rPr>
              <a:t>type gegevens (gevoelige, vertrouwelijke informatie)</a:t>
            </a:r>
          </a:p>
          <a:p>
            <a:pPr lvl="3"/>
            <a:r>
              <a:rPr lang="nl-BE" sz="1400">
                <a:latin typeface="Franklin Gothic Demi" panose="020B0703020102020204" pitchFamily="34" charset="0"/>
              </a:rPr>
              <a:t>acties (RWD)</a:t>
            </a:r>
          </a:p>
          <a:p>
            <a:pPr lvl="3"/>
            <a:r>
              <a:rPr lang="nl-BE" sz="1400">
                <a:latin typeface="Franklin Gothic Demi" panose="020B0703020102020204" pitchFamily="34" charset="0"/>
              </a:rPr>
              <a:t>onlinedienst van de overheid</a:t>
            </a:r>
          </a:p>
          <a:p>
            <a:pPr lvl="3"/>
            <a:r>
              <a:rPr lang="nl-BE" sz="1400">
                <a:latin typeface="Franklin Gothic Demi" panose="020B0703020102020204" pitchFamily="34" charset="0"/>
              </a:rPr>
              <a:t>…</a:t>
            </a:r>
          </a:p>
          <a:p>
            <a:pPr lvl="2"/>
            <a:endParaRPr lang="nl-BE" sz="1600">
              <a:latin typeface="Franklin Gothic Demi" panose="020B07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52" y="603950"/>
            <a:ext cx="9575800" cy="668676"/>
          </a:xfrm>
        </p:spPr>
        <p:txBody>
          <a:bodyPr>
            <a:normAutofit fontScale="90000"/>
          </a:bodyPr>
          <a:lstStyle/>
          <a:p>
            <a:r>
              <a:rPr lang="nl-BE">
                <a:latin typeface="Franklin Gothic Demi" panose="020B0703020102020204" pitchFamily="34" charset="0"/>
              </a:rPr>
              <a:t>Rollen - definitie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C8A402-17EF-6984-6675-18EE98DD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510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283574" y="1134825"/>
            <a:ext cx="8839200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err="1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Aanmelden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 in </a:t>
            </a:r>
            <a:r>
              <a:rPr lang="en-US" sz="2000" err="1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eigen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000" err="1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naam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 of in </a:t>
            </a:r>
            <a:r>
              <a:rPr lang="en-US" sz="2000" err="1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naam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 van </a:t>
            </a:r>
            <a:r>
              <a:rPr lang="en-US" sz="2000" err="1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een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000" err="1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onderneming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56" y="341540"/>
            <a:ext cx="9575800" cy="668676"/>
          </a:xfrm>
        </p:spPr>
        <p:txBody>
          <a:bodyPr>
            <a:normAutofit/>
          </a:bodyPr>
          <a:lstStyle/>
          <a:p>
            <a:r>
              <a:rPr lang="en-US" sz="3200" err="1">
                <a:latin typeface="Franklin Gothic Demi" panose="020B0703020102020204" pitchFamily="34" charset="0"/>
              </a:rPr>
              <a:t>Identificatie</a:t>
            </a:r>
            <a:r>
              <a:rPr lang="en-US" sz="3200">
                <a:latin typeface="Franklin Gothic Demi" panose="020B0703020102020204" pitchFamily="34" charset="0"/>
              </a:rPr>
              <a:t> </a:t>
            </a:r>
            <a:r>
              <a:rPr lang="en-US" sz="3200" err="1">
                <a:latin typeface="Franklin Gothic Demi" panose="020B0703020102020204" pitchFamily="34" charset="0"/>
              </a:rPr>
              <a:t>en</a:t>
            </a:r>
            <a:r>
              <a:rPr lang="en-US" sz="3200">
                <a:latin typeface="Franklin Gothic Demi" panose="020B0703020102020204" pitchFamily="34" charset="0"/>
              </a:rPr>
              <a:t> </a:t>
            </a:r>
            <a:r>
              <a:rPr lang="en-US" sz="3200" err="1">
                <a:latin typeface="Franklin Gothic Demi" panose="020B0703020102020204" pitchFamily="34" charset="0"/>
              </a:rPr>
              <a:t>Authenticatie</a:t>
            </a:r>
            <a:r>
              <a:rPr lang="en-US" sz="3200">
                <a:latin typeface="Franklin Gothic Demi" panose="020B0703020102020204" pitchFamily="34" charset="0"/>
              </a:rPr>
              <a:t> </a:t>
            </a:r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18" y="1695323"/>
            <a:ext cx="7704856" cy="49480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8E7AFDD-6487-4AAE-B313-127929C5A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3084" y="3556471"/>
            <a:ext cx="209447" cy="2116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8677D1-020D-4F6E-888E-7FD26BCFE320}"/>
              </a:ext>
            </a:extLst>
          </p:cNvPr>
          <p:cNvSpPr/>
          <p:nvPr/>
        </p:nvSpPr>
        <p:spPr>
          <a:xfrm>
            <a:off x="4151784" y="350100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47976-E40C-4C8B-9581-E277BC18DEFF}"/>
              </a:ext>
            </a:extLst>
          </p:cNvPr>
          <p:cNvSpPr/>
          <p:nvPr/>
        </p:nvSpPr>
        <p:spPr>
          <a:xfrm>
            <a:off x="3001299" y="2365456"/>
            <a:ext cx="536771" cy="2880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43062-067D-4F09-A1B2-D0B9018733E7}"/>
              </a:ext>
            </a:extLst>
          </p:cNvPr>
          <p:cNvSpPr txBox="1"/>
          <p:nvPr/>
        </p:nvSpPr>
        <p:spPr bwMode="auto">
          <a:xfrm>
            <a:off x="3806456" y="3149438"/>
            <a:ext cx="1332148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nl-BE" sz="1300">
                <a:latin typeface="+mn-lt"/>
              </a:rPr>
              <a:t>Identificatie</a:t>
            </a:r>
          </a:p>
          <a:p>
            <a:r>
              <a:rPr lang="nl-BE" sz="1300">
                <a:latin typeface="+mn-lt"/>
              </a:rPr>
              <a:t>&amp; authenticatie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BF84A2-F7C1-4C82-B428-728B4B0B87BD}"/>
              </a:ext>
            </a:extLst>
          </p:cNvPr>
          <p:cNvSpPr/>
          <p:nvPr/>
        </p:nvSpPr>
        <p:spPr>
          <a:xfrm>
            <a:off x="4440206" y="2302494"/>
            <a:ext cx="536771" cy="288032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B5C188-C68E-4272-B237-12F59171F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2523" y="2289461"/>
            <a:ext cx="252138" cy="2547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A26F15-3030-4706-A9FD-0EA3B97A58BC}"/>
              </a:ext>
            </a:extLst>
          </p:cNvPr>
          <p:cNvSpPr/>
          <p:nvPr/>
        </p:nvSpPr>
        <p:spPr>
          <a:xfrm>
            <a:off x="3596640" y="2673169"/>
            <a:ext cx="555144" cy="20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3" name="Graphic 32" descr="User">
            <a:extLst>
              <a:ext uri="{FF2B5EF4-FFF2-40B4-BE49-F238E27FC236}">
                <a16:creationId xmlns:a16="http://schemas.microsoft.com/office/drawing/2014/main" id="{7D34E281-0E9B-47D4-B904-A19DE85B3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0561" y="3149438"/>
            <a:ext cx="559124" cy="5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9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457418"/>
            <a:ext cx="12192001" cy="84415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11" y="1844824"/>
            <a:ext cx="1236728" cy="927546"/>
          </a:xfrm>
          <a:prstGeom prst="rect">
            <a:avLst/>
          </a:prstGeom>
        </p:spPr>
      </p:pic>
      <p:sp>
        <p:nvSpPr>
          <p:cNvPr id="5" name="Stroomdiagram: Magnetische schijf 4"/>
          <p:cNvSpPr/>
          <p:nvPr/>
        </p:nvSpPr>
        <p:spPr>
          <a:xfrm>
            <a:off x="507873" y="1485516"/>
            <a:ext cx="672075" cy="5040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BTB</a:t>
            </a:r>
          </a:p>
        </p:txBody>
      </p:sp>
      <p:sp>
        <p:nvSpPr>
          <p:cNvPr id="6" name="AutoShape 2" descr="Afbeeldingsresultaat voor men silhouett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01" y="1485516"/>
            <a:ext cx="6176122" cy="62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00" y="2118392"/>
            <a:ext cx="6176123" cy="59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76" y="3740740"/>
            <a:ext cx="6122148" cy="5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490264" y="836208"/>
            <a:ext cx="123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/>
              <a:t>Wettelijk vertegenwoordiger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79" y="566427"/>
            <a:ext cx="431845" cy="93610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429166" y="1856514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/>
              <a:t>Hoofdtoegangsbeheerder</a:t>
            </a:r>
          </a:p>
          <a:p>
            <a:r>
              <a:rPr lang="nl-NL" sz="1000"/>
              <a:t>Toegangsbeheerder</a:t>
            </a:r>
          </a:p>
        </p:txBody>
      </p:sp>
      <p:sp>
        <p:nvSpPr>
          <p:cNvPr id="15" name="Stroomdiagram: Magnetische schijf 14"/>
          <p:cNvSpPr/>
          <p:nvPr/>
        </p:nvSpPr>
        <p:spPr>
          <a:xfrm>
            <a:off x="539141" y="3863320"/>
            <a:ext cx="672075" cy="5040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RMA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84" y="3647670"/>
            <a:ext cx="2781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340271" y="3908579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/>
              <a:t>Eindgebruikers</a:t>
            </a:r>
          </a:p>
          <a:p>
            <a:r>
              <a:rPr lang="nl-NL" sz="1000"/>
              <a:t>van onlinediensten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4" y="6301570"/>
            <a:ext cx="2021384" cy="3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57" y="6196796"/>
            <a:ext cx="2300605" cy="56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84" y="6196796"/>
            <a:ext cx="1330309" cy="5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kstvak 24"/>
          <p:cNvSpPr txBox="1"/>
          <p:nvPr/>
        </p:nvSpPr>
        <p:spPr>
          <a:xfrm>
            <a:off x="725564" y="5457418"/>
            <a:ext cx="1016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/>
              <a:t>KBO Select</a:t>
            </a:r>
          </a:p>
          <a:p>
            <a:r>
              <a:rPr lang="nl-NL" sz="1000"/>
              <a:t>KBO WI</a:t>
            </a:r>
          </a:p>
          <a:p>
            <a:r>
              <a:rPr lang="nl-NL" sz="1000"/>
              <a:t>E Metro</a:t>
            </a:r>
          </a:p>
          <a:p>
            <a:r>
              <a:rPr lang="nl-NL" sz="1000"/>
              <a:t>Private Search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265078" y="5231522"/>
            <a:ext cx="9220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err="1"/>
              <a:t>Intervat</a:t>
            </a:r>
            <a:endParaRPr lang="nl-NL" sz="1000"/>
          </a:p>
          <a:p>
            <a:r>
              <a:rPr lang="nl-NL" sz="1000"/>
              <a:t>Tax-on-web</a:t>
            </a:r>
          </a:p>
          <a:p>
            <a:r>
              <a:rPr lang="nl-NL" sz="1000" err="1"/>
              <a:t>MyMinfin</a:t>
            </a:r>
            <a:r>
              <a:rPr lang="nl-NL" sz="1000"/>
              <a:t> Pro</a:t>
            </a:r>
          </a:p>
          <a:p>
            <a:r>
              <a:rPr lang="nl-NL" sz="1000" err="1"/>
              <a:t>Belgotax</a:t>
            </a:r>
            <a:endParaRPr lang="nl-NL" sz="1000"/>
          </a:p>
          <a:p>
            <a:r>
              <a:rPr lang="nl-NL" sz="1000" err="1"/>
              <a:t>Fatca</a:t>
            </a:r>
            <a:endParaRPr lang="nl-NL" sz="1000"/>
          </a:p>
        </p:txBody>
      </p:sp>
      <p:sp>
        <p:nvSpPr>
          <p:cNvPr id="27" name="Tekstvak 26"/>
          <p:cNvSpPr txBox="1"/>
          <p:nvPr/>
        </p:nvSpPr>
        <p:spPr>
          <a:xfrm>
            <a:off x="5927351" y="5621178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/>
              <a:t>Mandaten voor </a:t>
            </a:r>
            <a:r>
              <a:rPr lang="nl-NL" sz="1000" err="1"/>
              <a:t>Fod</a:t>
            </a:r>
            <a:r>
              <a:rPr lang="nl-NL" sz="1000"/>
              <a:t> Fin</a:t>
            </a:r>
          </a:p>
          <a:p>
            <a:r>
              <a:rPr lang="nl-NL" sz="1000"/>
              <a:t>Mandaten voor </a:t>
            </a:r>
            <a:r>
              <a:rPr lang="nl-NL" sz="1000" err="1"/>
              <a:t>eHealth</a:t>
            </a:r>
            <a:endParaRPr lang="nl-NL" sz="1000"/>
          </a:p>
        </p:txBody>
      </p:sp>
      <p:cxnSp>
        <p:nvCxnSpPr>
          <p:cNvPr id="16" name="Rechte verbindingslijn met pijl 15"/>
          <p:cNvCxnSpPr/>
          <p:nvPr/>
        </p:nvCxnSpPr>
        <p:spPr>
          <a:xfrm flipH="1">
            <a:off x="1462452" y="4509120"/>
            <a:ext cx="1295697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3214838" y="4509120"/>
            <a:ext cx="384885" cy="722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3765445" y="4509120"/>
            <a:ext cx="2618588" cy="1112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7960807" y="5621178"/>
            <a:ext cx="1007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err="1"/>
              <a:t>Digiflow</a:t>
            </a:r>
            <a:endParaRPr lang="nl-NL" sz="1000"/>
          </a:p>
          <a:p>
            <a:r>
              <a:rPr lang="nl-NL" sz="1000" err="1"/>
              <a:t>Police</a:t>
            </a:r>
            <a:r>
              <a:rPr lang="nl-NL" sz="1000"/>
              <a:t>-on-web</a:t>
            </a:r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4324770" y="4477182"/>
            <a:ext cx="3979476" cy="1112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cxnSpLocks/>
          </p:cNvCxnSpPr>
          <p:nvPr/>
        </p:nvCxnSpPr>
        <p:spPr>
          <a:xfrm>
            <a:off x="5347269" y="4476370"/>
            <a:ext cx="4449198" cy="879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9796467" y="5296617"/>
            <a:ext cx="663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err="1"/>
              <a:t>Fod</a:t>
            </a:r>
            <a:r>
              <a:rPr lang="nl-NL" sz="1000"/>
              <a:t> </a:t>
            </a:r>
            <a:r>
              <a:rPr lang="nl-NL" sz="1000" err="1"/>
              <a:t>Mob</a:t>
            </a:r>
            <a:endParaRPr lang="nl-NL" sz="1000"/>
          </a:p>
          <a:p>
            <a:r>
              <a:rPr lang="nl-NL" sz="1000"/>
              <a:t>…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16" y="1814116"/>
            <a:ext cx="578233" cy="1019852"/>
          </a:xfrm>
          <a:prstGeom prst="rect">
            <a:avLst/>
          </a:prstGeom>
        </p:spPr>
      </p:pic>
      <p:sp>
        <p:nvSpPr>
          <p:cNvPr id="43" name="Tekstvak 42"/>
          <p:cNvSpPr txBox="1"/>
          <p:nvPr/>
        </p:nvSpPr>
        <p:spPr>
          <a:xfrm>
            <a:off x="1646969" y="2772371"/>
            <a:ext cx="413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/>
              <a:t>HTB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4205759" y="2750536"/>
            <a:ext cx="99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TB</a:t>
            </a:r>
          </a:p>
          <a:p>
            <a:pPr algn="ctr"/>
            <a:r>
              <a:rPr lang="nl-NL" sz="1000"/>
              <a:t>( ≠ domeinen)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44" y="205712"/>
            <a:ext cx="4533419" cy="103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AF3B3E8-6DC4-4594-B00D-B5D55390F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3563" y="6473825"/>
            <a:ext cx="77846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6494B6AE-263D-40C6-8778-44DA2EC707E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5751C3-1F6A-4F5B-BF31-BE8742F68A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3693" y="6062438"/>
            <a:ext cx="2057554" cy="755430"/>
          </a:xfrm>
          <a:prstGeom prst="rect">
            <a:avLst/>
          </a:prstGeom>
        </p:spPr>
      </p:pic>
      <p:sp>
        <p:nvSpPr>
          <p:cNvPr id="34" name="Stroomdiagram: Magnetische schijf 4">
            <a:extLst>
              <a:ext uri="{FF2B5EF4-FFF2-40B4-BE49-F238E27FC236}">
                <a16:creationId xmlns:a16="http://schemas.microsoft.com/office/drawing/2014/main" id="{45C8875C-031C-4BCE-A67B-C3F3915308B7}"/>
              </a:ext>
            </a:extLst>
          </p:cNvPr>
          <p:cNvSpPr/>
          <p:nvPr/>
        </p:nvSpPr>
        <p:spPr>
          <a:xfrm>
            <a:off x="561801" y="659945"/>
            <a:ext cx="672075" cy="504056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KBO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310D26-0E86-4BCB-988F-1576C0F4CB02}"/>
              </a:ext>
            </a:extLst>
          </p:cNvPr>
          <p:cNvSpPr txBox="1"/>
          <p:nvPr/>
        </p:nvSpPr>
        <p:spPr>
          <a:xfrm>
            <a:off x="2182502" y="48659"/>
            <a:ext cx="2023257" cy="36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Onderneming XYZ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FCD70-3522-4B2C-853C-4E62EC76648A}"/>
              </a:ext>
            </a:extLst>
          </p:cNvPr>
          <p:cNvSpPr txBox="1"/>
          <p:nvPr/>
        </p:nvSpPr>
        <p:spPr>
          <a:xfrm>
            <a:off x="3681924" y="4859322"/>
            <a:ext cx="853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nl-BE"/>
              <a:t>rollen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B28ACA-0087-4CC1-901E-5D37BEDFC716}"/>
              </a:ext>
            </a:extLst>
          </p:cNvPr>
          <p:cNvSpPr txBox="1"/>
          <p:nvPr/>
        </p:nvSpPr>
        <p:spPr>
          <a:xfrm>
            <a:off x="1995847" y="4890225"/>
            <a:ext cx="853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nl-BE"/>
              <a:t>rollen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A4A5A2-159B-4BE0-8E83-CE4AFFB41F64}"/>
              </a:ext>
            </a:extLst>
          </p:cNvPr>
          <p:cNvSpPr txBox="1"/>
          <p:nvPr/>
        </p:nvSpPr>
        <p:spPr>
          <a:xfrm>
            <a:off x="5252643" y="5295896"/>
            <a:ext cx="853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nl-BE"/>
              <a:t>rollen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1899BD-945D-4316-9372-A16140712D58}"/>
              </a:ext>
            </a:extLst>
          </p:cNvPr>
          <p:cNvSpPr txBox="1"/>
          <p:nvPr/>
        </p:nvSpPr>
        <p:spPr>
          <a:xfrm>
            <a:off x="6993335" y="5311166"/>
            <a:ext cx="853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nl-BE"/>
              <a:t>rollen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CA6A5B-95F6-4757-B5F0-9E58107ED94F}"/>
              </a:ext>
            </a:extLst>
          </p:cNvPr>
          <p:cNvSpPr txBox="1"/>
          <p:nvPr/>
        </p:nvSpPr>
        <p:spPr>
          <a:xfrm>
            <a:off x="8863571" y="5244135"/>
            <a:ext cx="853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nl-BE"/>
              <a:t>rollen</a:t>
            </a:r>
          </a:p>
        </p:txBody>
      </p:sp>
    </p:spTree>
    <p:extLst>
      <p:ext uri="{BB962C8B-B14F-4D97-AF65-F5344CB8AC3E}">
        <p14:creationId xmlns:p14="http://schemas.microsoft.com/office/powerpoint/2010/main" val="32456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 animBg="1"/>
      <p:bldP spid="20" grpId="0"/>
      <p:bldP spid="25" grpId="0"/>
      <p:bldP spid="26" grpId="0"/>
      <p:bldP spid="27" grpId="0"/>
      <p:bldP spid="36" grpId="0"/>
      <p:bldP spid="41" grpId="0"/>
      <p:bldP spid="43" grpId="0"/>
      <p:bldP spid="44" grpId="0"/>
      <p:bldP spid="17" grpId="0"/>
      <p:bldP spid="40" grpId="0"/>
      <p:bldP spid="42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41D702-4782-48E2-99EF-09B9936A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26" y="431792"/>
            <a:ext cx="6591300" cy="6210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530D25-651F-45DC-852D-64BAAF52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31792"/>
            <a:ext cx="2514600" cy="1947672"/>
          </a:xfrm>
        </p:spPr>
        <p:txBody>
          <a:bodyPr>
            <a:normAutofit/>
          </a:bodyPr>
          <a:lstStyle/>
          <a:p>
            <a:r>
              <a:rPr lang="en-US" sz="3200">
                <a:latin typeface="Franklin Gothic Demi" panose="020B0703020102020204" pitchFamily="34" charset="0"/>
              </a:rPr>
              <a:t>BTB</a:t>
            </a:r>
            <a:br>
              <a:rPr lang="en-US" sz="3200">
                <a:latin typeface="Franklin Gothic Demi" panose="020B0703020102020204" pitchFamily="34" charset="0"/>
              </a:rPr>
            </a:br>
            <a:br>
              <a:rPr lang="en-US" sz="3200">
                <a:latin typeface="Franklin Gothic Demi" panose="020B0703020102020204" pitchFamily="34" charset="0"/>
              </a:rPr>
            </a:br>
            <a:r>
              <a:rPr lang="en-US" sz="2000" err="1">
                <a:latin typeface="Franklin Gothic Demi" panose="020B0703020102020204" pitchFamily="34" charset="0"/>
              </a:rPr>
              <a:t>Beheer</a:t>
            </a:r>
            <a:r>
              <a:rPr lang="en-US" sz="2000">
                <a:latin typeface="Franklin Gothic Demi" panose="020B0703020102020204" pitchFamily="34" charset="0"/>
              </a:rPr>
              <a:t> der </a:t>
            </a:r>
            <a:r>
              <a:rPr lang="en-US" sz="2000" err="1">
                <a:latin typeface="Franklin Gothic Demi" panose="020B0703020102020204" pitchFamily="34" charset="0"/>
              </a:rPr>
              <a:t>toegangsbeheerders</a:t>
            </a:r>
            <a:r>
              <a:rPr lang="en-US" sz="2000">
                <a:latin typeface="Franklin Gothic Demi" panose="020B07030201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2B75F2-6EBD-4D8C-B11E-C6E231ACE522}"/>
              </a:ext>
            </a:extLst>
          </p:cNvPr>
          <p:cNvSpPr/>
          <p:nvPr/>
        </p:nvSpPr>
        <p:spPr>
          <a:xfrm>
            <a:off x="10778250" y="6349484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/>
              <a:t>csam.be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92B102-FCBE-42C7-8F74-23AB231CE9D9}"/>
              </a:ext>
            </a:extLst>
          </p:cNvPr>
          <p:cNvSpPr/>
          <p:nvPr/>
        </p:nvSpPr>
        <p:spPr>
          <a:xfrm>
            <a:off x="6196584" y="5660136"/>
            <a:ext cx="1700784" cy="93268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C8C03-5AAC-4733-AC79-866A39D4F4A7}"/>
              </a:ext>
            </a:extLst>
          </p:cNvPr>
          <p:cNvSpPr txBox="1"/>
          <p:nvPr/>
        </p:nvSpPr>
        <p:spPr>
          <a:xfrm>
            <a:off x="7475100" y="5290804"/>
            <a:ext cx="9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solidFill>
                  <a:srgbClr val="081E42"/>
                </a:solidFill>
                <a:latin typeface="Franklin Gothic Demi" panose="020B0703020102020204" pitchFamily="34" charset="0"/>
              </a:rPr>
              <a:t>RMA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5002ED-E321-4904-99AA-A05A119351A7}"/>
              </a:ext>
            </a:extLst>
          </p:cNvPr>
          <p:cNvSpPr/>
          <p:nvPr/>
        </p:nvSpPr>
        <p:spPr>
          <a:xfrm>
            <a:off x="582123" y="3108931"/>
            <a:ext cx="208187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>
                  <a:lumMod val="75000"/>
                </a:schemeClr>
              </a:buClr>
            </a:pPr>
            <a:r>
              <a:rPr lang="nl-BE" sz="1200" b="1" u="sng" kern="0">
                <a:solidFill>
                  <a:schemeClr val="tx1">
                    <a:lumMod val="75000"/>
                  </a:schemeClr>
                </a:solidFill>
              </a:rPr>
              <a:t>Actieve domeinen</a:t>
            </a:r>
            <a:endParaRPr lang="nl-BE" sz="1200" b="1" kern="0">
              <a:solidFill>
                <a:schemeClr val="tx1">
                  <a:lumMod val="75000"/>
                </a:schemeClr>
              </a:solidFill>
            </a:endParaRP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Financiën	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Overheidsopdrachten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Mobiliteit	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Justitie	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Werkgelegenheid	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Binnenlandse zaken	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Buitenlandse zaken	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Economie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Algemene diensten	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Gezondheidszorg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Leefmilieu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Huisvesting</a:t>
            </a:r>
          </a:p>
          <a:p>
            <a:pPr marL="357188" lvl="1" indent="-174625">
              <a:spcBef>
                <a:spcPts val="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200" kern="0">
                <a:solidFill>
                  <a:schemeClr val="tx1">
                    <a:lumMod val="75000"/>
                  </a:schemeClr>
                </a:solidFill>
              </a:rPr>
              <a:t>Ruimtelijke ordening </a:t>
            </a:r>
            <a:r>
              <a:rPr lang="nl-BE" sz="1600" kern="0">
                <a:solidFill>
                  <a:schemeClr val="tx1">
                    <a:lumMod val="75000"/>
                  </a:schemeClr>
                </a:solidFill>
              </a:rPr>
              <a:t>	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3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C08AC-4CEA-E440-80CD-09E52FF8D936}"/>
              </a:ext>
            </a:extLst>
          </p:cNvPr>
          <p:cNvSpPr txBox="1"/>
          <p:nvPr/>
        </p:nvSpPr>
        <p:spPr>
          <a:xfrm>
            <a:off x="581683" y="0"/>
            <a:ext cx="13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RMA</a:t>
            </a:r>
            <a:r>
              <a:rPr lang="en-US" sz="60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0741551-FB28-F743-8A6A-01652C7A0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188" y="5252981"/>
            <a:ext cx="437551" cy="60163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EAEA5A6-4540-4745-B0E9-4BA8BD1F67DA}"/>
              </a:ext>
            </a:extLst>
          </p:cNvPr>
          <p:cNvSpPr txBox="1"/>
          <p:nvPr/>
        </p:nvSpPr>
        <p:spPr>
          <a:xfrm>
            <a:off x="2358852" y="5912548"/>
            <a:ext cx="94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Gebruiker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2287A-1FE1-5F44-8489-5D410B3453EA}"/>
              </a:ext>
            </a:extLst>
          </p:cNvPr>
          <p:cNvSpPr txBox="1"/>
          <p:nvPr/>
        </p:nvSpPr>
        <p:spPr>
          <a:xfrm>
            <a:off x="4432699" y="6066436"/>
            <a:ext cx="97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Toegangs</a:t>
            </a:r>
            <a:r>
              <a:rPr lang="en-US" sz="1400">
                <a:solidFill>
                  <a:srgbClr val="6A7179"/>
                </a:solidFill>
                <a:latin typeface="+mj-lt"/>
              </a:rPr>
              <a:t>-</a:t>
            </a:r>
          </a:p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beheerder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D528AC-942C-FC42-811C-4846560474C8}"/>
              </a:ext>
            </a:extLst>
          </p:cNvPr>
          <p:cNvSpPr txBox="1"/>
          <p:nvPr/>
        </p:nvSpPr>
        <p:spPr>
          <a:xfrm>
            <a:off x="5264106" y="5045108"/>
            <a:ext cx="104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Uitnodigen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7D010B-86C2-FF41-9046-011A20784645}"/>
              </a:ext>
            </a:extLst>
          </p:cNvPr>
          <p:cNvCxnSpPr>
            <a:cxnSpLocks/>
          </p:cNvCxnSpPr>
          <p:nvPr/>
        </p:nvCxnSpPr>
        <p:spPr>
          <a:xfrm>
            <a:off x="5251153" y="5785587"/>
            <a:ext cx="1069097" cy="0"/>
          </a:xfrm>
          <a:prstGeom prst="straightConnector1">
            <a:avLst/>
          </a:prstGeom>
          <a:ln w="38100">
            <a:solidFill>
              <a:srgbClr val="6A717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7C00C5F-3239-8540-9953-46A626511A9E}"/>
              </a:ext>
            </a:extLst>
          </p:cNvPr>
          <p:cNvSpPr txBox="1"/>
          <p:nvPr/>
        </p:nvSpPr>
        <p:spPr>
          <a:xfrm>
            <a:off x="5327498" y="5418483"/>
            <a:ext cx="104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Aanvaarden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E23029-8C38-4A98-BAA1-9EE2E3E4E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500" y="5271556"/>
            <a:ext cx="437551" cy="60163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E27C61-2296-41DE-834B-35A0E8C69B02}"/>
              </a:ext>
            </a:extLst>
          </p:cNvPr>
          <p:cNvCxnSpPr>
            <a:cxnSpLocks/>
          </p:cNvCxnSpPr>
          <p:nvPr/>
        </p:nvCxnSpPr>
        <p:spPr>
          <a:xfrm>
            <a:off x="1397157" y="5699155"/>
            <a:ext cx="1131924" cy="5977"/>
          </a:xfrm>
          <a:prstGeom prst="straightConnector1">
            <a:avLst/>
          </a:prstGeom>
          <a:ln w="38100">
            <a:solidFill>
              <a:srgbClr val="EAA09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E5C639-A553-4C05-B569-E986891AA026}"/>
              </a:ext>
            </a:extLst>
          </p:cNvPr>
          <p:cNvSpPr txBox="1"/>
          <p:nvPr/>
        </p:nvSpPr>
        <p:spPr>
          <a:xfrm>
            <a:off x="1473597" y="5175935"/>
            <a:ext cx="94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6A7179"/>
                </a:solidFill>
                <a:latin typeface="+mj-lt"/>
              </a:rPr>
              <a:t>Direct </a:t>
            </a:r>
            <a:r>
              <a:rPr lang="en-US" sz="1400" err="1">
                <a:solidFill>
                  <a:srgbClr val="6A7179"/>
                </a:solidFill>
                <a:latin typeface="+mj-lt"/>
              </a:rPr>
              <a:t>toewijzen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D8FB64-1E9D-40FF-94D9-49F3970B2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771" y="5252981"/>
            <a:ext cx="437551" cy="6016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590B5A-A9FC-4EDE-A470-C017CBBC315B}"/>
              </a:ext>
            </a:extLst>
          </p:cNvPr>
          <p:cNvSpPr txBox="1"/>
          <p:nvPr/>
        </p:nvSpPr>
        <p:spPr>
          <a:xfrm>
            <a:off x="6181435" y="5912548"/>
            <a:ext cx="94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Gebruiker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D4F30D-CCEC-4733-B9CA-69C860EED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083" y="5271556"/>
            <a:ext cx="437551" cy="6016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565732-0351-4404-8BEC-570742187E9B}"/>
              </a:ext>
            </a:extLst>
          </p:cNvPr>
          <p:cNvSpPr txBox="1"/>
          <p:nvPr/>
        </p:nvSpPr>
        <p:spPr>
          <a:xfrm>
            <a:off x="762516" y="6007013"/>
            <a:ext cx="97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Toegangs</a:t>
            </a:r>
            <a:r>
              <a:rPr lang="en-US" sz="1400">
                <a:solidFill>
                  <a:srgbClr val="6A7179"/>
                </a:solidFill>
                <a:latin typeface="+mj-lt"/>
              </a:rPr>
              <a:t>-</a:t>
            </a:r>
          </a:p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beheerder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F4B350-8CA2-4E31-ACC3-94AC0D3B2924}"/>
              </a:ext>
            </a:extLst>
          </p:cNvPr>
          <p:cNvCxnSpPr>
            <a:cxnSpLocks/>
          </p:cNvCxnSpPr>
          <p:nvPr/>
        </p:nvCxnSpPr>
        <p:spPr>
          <a:xfrm>
            <a:off x="5285843" y="5384231"/>
            <a:ext cx="1131924" cy="5977"/>
          </a:xfrm>
          <a:prstGeom prst="straightConnector1">
            <a:avLst/>
          </a:prstGeom>
          <a:ln w="38100">
            <a:solidFill>
              <a:srgbClr val="EAA09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11EBF286-167F-48F2-9295-B24F44083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6760" y="5252981"/>
            <a:ext cx="437551" cy="6016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DF8FDBC-CF59-4432-8580-3EF583DC1D80}"/>
              </a:ext>
            </a:extLst>
          </p:cNvPr>
          <p:cNvSpPr txBox="1"/>
          <p:nvPr/>
        </p:nvSpPr>
        <p:spPr>
          <a:xfrm>
            <a:off x="9928424" y="5912548"/>
            <a:ext cx="94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Gebruiker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B63A56C-0101-4082-AF62-3BA23167B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1072" y="5271556"/>
            <a:ext cx="437551" cy="60163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0BA267-3BBF-49B4-A444-ED747A72B7AA}"/>
              </a:ext>
            </a:extLst>
          </p:cNvPr>
          <p:cNvCxnSpPr>
            <a:cxnSpLocks/>
          </p:cNvCxnSpPr>
          <p:nvPr/>
        </p:nvCxnSpPr>
        <p:spPr>
          <a:xfrm>
            <a:off x="8966729" y="5780479"/>
            <a:ext cx="1131924" cy="5977"/>
          </a:xfrm>
          <a:prstGeom prst="straightConnector1">
            <a:avLst/>
          </a:prstGeom>
          <a:ln w="38100">
            <a:solidFill>
              <a:srgbClr val="EAA09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017F962-32F1-4423-9BC2-4674A1F9D6FF}"/>
              </a:ext>
            </a:extLst>
          </p:cNvPr>
          <p:cNvSpPr txBox="1"/>
          <p:nvPr/>
        </p:nvSpPr>
        <p:spPr>
          <a:xfrm>
            <a:off x="8884310" y="5437545"/>
            <a:ext cx="1069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Goedkeuren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DB3D36-BA58-43CA-BE4C-3A9122DFE5BF}"/>
              </a:ext>
            </a:extLst>
          </p:cNvPr>
          <p:cNvSpPr txBox="1"/>
          <p:nvPr/>
        </p:nvSpPr>
        <p:spPr>
          <a:xfrm>
            <a:off x="8332088" y="6007013"/>
            <a:ext cx="97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Toegangs</a:t>
            </a:r>
            <a:r>
              <a:rPr lang="en-US" sz="1400">
                <a:solidFill>
                  <a:srgbClr val="6A7179"/>
                </a:solidFill>
                <a:latin typeface="+mj-lt"/>
              </a:rPr>
              <a:t>-</a:t>
            </a:r>
          </a:p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beheerder</a:t>
            </a:r>
            <a:endParaRPr lang="en-US" sz="1400">
              <a:solidFill>
                <a:srgbClr val="6A7179"/>
              </a:solidFill>
              <a:latin typeface="+mj-lt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E146D6-880D-40EA-8BDA-B4118ED73DBE}"/>
              </a:ext>
            </a:extLst>
          </p:cNvPr>
          <p:cNvCxnSpPr>
            <a:cxnSpLocks/>
          </p:cNvCxnSpPr>
          <p:nvPr/>
        </p:nvCxnSpPr>
        <p:spPr>
          <a:xfrm>
            <a:off x="8971128" y="5396906"/>
            <a:ext cx="1069097" cy="0"/>
          </a:xfrm>
          <a:prstGeom prst="straightConnector1">
            <a:avLst/>
          </a:prstGeom>
          <a:ln w="38100">
            <a:solidFill>
              <a:srgbClr val="6A717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F2607A6-45B4-4B39-98A9-CCC34B2BA62C}"/>
              </a:ext>
            </a:extLst>
          </p:cNvPr>
          <p:cNvSpPr txBox="1"/>
          <p:nvPr/>
        </p:nvSpPr>
        <p:spPr>
          <a:xfrm>
            <a:off x="8859733" y="4788233"/>
            <a:ext cx="134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rgbClr val="6A7179"/>
                </a:solidFill>
                <a:latin typeface="+mj-lt"/>
              </a:rPr>
              <a:t>Aanvragen</a:t>
            </a:r>
            <a:endParaRPr lang="en-US" sz="1400">
              <a:solidFill>
                <a:srgbClr val="6A7179"/>
              </a:solidFill>
              <a:latin typeface="+mj-lt"/>
            </a:endParaRPr>
          </a:p>
          <a:p>
            <a:pPr algn="ctr"/>
            <a:r>
              <a:rPr lang="en-US" sz="1400">
                <a:solidFill>
                  <a:srgbClr val="6A7179"/>
                </a:solidFill>
                <a:latin typeface="+mj-lt"/>
              </a:rPr>
              <a:t>(</a:t>
            </a:r>
            <a:r>
              <a:rPr lang="en-US" sz="1400" err="1">
                <a:solidFill>
                  <a:srgbClr val="6A7179"/>
                </a:solidFill>
                <a:latin typeface="+mj-lt"/>
              </a:rPr>
              <a:t>niet</a:t>
            </a:r>
            <a:r>
              <a:rPr lang="en-US" sz="1400">
                <a:solidFill>
                  <a:srgbClr val="6A7179"/>
                </a:solidFill>
                <a:latin typeface="+mj-lt"/>
              </a:rPr>
              <a:t> via RMA)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128B-A923-4638-83F9-760CE2B58EB6}"/>
              </a:ext>
            </a:extLst>
          </p:cNvPr>
          <p:cNvSpPr txBox="1"/>
          <p:nvPr/>
        </p:nvSpPr>
        <p:spPr>
          <a:xfrm>
            <a:off x="762516" y="4312754"/>
            <a:ext cx="321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latin typeface="Franklin Gothic Demi" panose="020B0703020102020204" pitchFamily="34" charset="0"/>
              </a:rPr>
              <a:t>Een rol krijgen, 3 scenario’s: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95E857-D4A0-4351-8CBA-8A6F228C9CD5}"/>
              </a:ext>
            </a:extLst>
          </p:cNvPr>
          <p:cNvSpPr/>
          <p:nvPr/>
        </p:nvSpPr>
        <p:spPr>
          <a:xfrm>
            <a:off x="539540" y="1561642"/>
            <a:ext cx="5246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/>
              <a:t>(Mogelijke) taken Roltoekennings</a:t>
            </a:r>
            <a:r>
              <a:rPr lang="nl-BE" b="1"/>
              <a:t>beheerders</a:t>
            </a:r>
            <a:r>
              <a:rPr lang="nl-BE"/>
              <a:t>:</a:t>
            </a:r>
          </a:p>
          <a:p>
            <a:r>
              <a:rPr lang="nl-BE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/>
              <a:t>Uitnodigingen voor roltoekenningen versturen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/>
              <a:t>Rollen (direct) toewijzen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/>
              <a:t>Rollen goedkeuren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/>
              <a:t>Rollen beheren: vervaldatum wijzigen, stopzetten, tijdelijk deactiveren en roleigenschappen wijzigen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DF75CB-4E7D-4E45-9AE7-97BBE2B31A41}"/>
              </a:ext>
            </a:extLst>
          </p:cNvPr>
          <p:cNvSpPr/>
          <p:nvPr/>
        </p:nvSpPr>
        <p:spPr>
          <a:xfrm>
            <a:off x="6255782" y="114258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/>
          </a:p>
          <a:p>
            <a:r>
              <a:rPr lang="nl-BE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/>
              <a:t> Taken Rol</a:t>
            </a:r>
            <a:r>
              <a:rPr lang="nl-BE" b="1"/>
              <a:t>gebruikers</a:t>
            </a:r>
            <a:r>
              <a:rPr lang="nl-BE"/>
              <a:t>: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BE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/>
              <a:t>De taken uitvoeren zoals gedefinieerd in de rol, </a:t>
            </a:r>
          </a:p>
          <a:p>
            <a:pPr marL="712788" lvl="1"/>
            <a:r>
              <a:rPr lang="nl-BE"/>
              <a:t>in de onlinedienst waar de rol geldig is.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/>
              <a:t>In RMA de eigen roltoekenningen bekijken en uitnodigingen voor roltoekenningen aanvaarden.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/>
              <a:t>Zelf een roltoekenning aanvragen (niet via RMA).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DE4CE3-BE9C-4795-B3CA-6DF479AC4EC2}"/>
              </a:ext>
            </a:extLst>
          </p:cNvPr>
          <p:cNvCxnSpPr/>
          <p:nvPr/>
        </p:nvCxnSpPr>
        <p:spPr>
          <a:xfrm>
            <a:off x="877188" y="2221992"/>
            <a:ext cx="0" cy="1621083"/>
          </a:xfrm>
          <a:prstGeom prst="line">
            <a:avLst/>
          </a:prstGeom>
          <a:ln w="1905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9645EF-E2CD-47A4-95A7-8E1657A6633A}"/>
              </a:ext>
            </a:extLst>
          </p:cNvPr>
          <p:cNvCxnSpPr>
            <a:cxnSpLocks/>
          </p:cNvCxnSpPr>
          <p:nvPr/>
        </p:nvCxnSpPr>
        <p:spPr>
          <a:xfrm>
            <a:off x="6652857" y="2340525"/>
            <a:ext cx="0" cy="1387378"/>
          </a:xfrm>
          <a:prstGeom prst="line">
            <a:avLst/>
          </a:prstGeom>
          <a:ln w="19050">
            <a:solidFill>
              <a:srgbClr val="08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9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D03DE8-9B24-44C0-8502-6DE34FDD76C3}"/>
              </a:ext>
            </a:extLst>
          </p:cNvPr>
          <p:cNvSpPr txBox="1"/>
          <p:nvPr/>
        </p:nvSpPr>
        <p:spPr>
          <a:xfrm>
            <a:off x="673122" y="521208"/>
            <a:ext cx="2454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1F333E"/>
                </a:solidFill>
                <a:latin typeface="Franklin Gothic Demi" panose="020B0703020102020204" pitchFamily="34" charset="0"/>
                <a:cs typeface="Poppins" pitchFamily="2" charset="77"/>
              </a:rPr>
              <a:t>DMA</a:t>
            </a:r>
          </a:p>
          <a:p>
            <a:r>
              <a:rPr lang="en-US" sz="2000">
                <a:solidFill>
                  <a:srgbClr val="1F333E"/>
                </a:solidFill>
                <a:latin typeface="Franklin Gothic Demi" panose="020B0703020102020204" pitchFamily="34" charset="0"/>
                <a:cs typeface="Poppins" pitchFamily="2" charset="77"/>
              </a:rPr>
              <a:t> Rollen </a:t>
            </a:r>
            <a:r>
              <a:rPr lang="en-US" sz="2000" err="1">
                <a:solidFill>
                  <a:srgbClr val="1F333E"/>
                </a:solidFill>
                <a:latin typeface="Franklin Gothic Demi" panose="020B0703020102020204" pitchFamily="34" charset="0"/>
                <a:cs typeface="Poppins" pitchFamily="2" charset="77"/>
              </a:rPr>
              <a:t>definiëren</a:t>
            </a:r>
            <a:r>
              <a:rPr lang="en-US" sz="2000">
                <a:solidFill>
                  <a:srgbClr val="1F333E"/>
                </a:solidFill>
                <a:latin typeface="Franklin Gothic Demi" panose="020B0703020102020204" pitchFamily="34" charset="0"/>
                <a:cs typeface="Poppins" pitchFamily="2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0C781-CA8B-4ED0-9F83-F06CD3B27734}"/>
              </a:ext>
            </a:extLst>
          </p:cNvPr>
          <p:cNvSpPr txBox="1"/>
          <p:nvPr/>
        </p:nvSpPr>
        <p:spPr>
          <a:xfrm>
            <a:off x="673123" y="2743200"/>
            <a:ext cx="352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>
                <a:latin typeface="Franklin Gothic Demi" panose="020B0703020102020204" pitchFamily="34" charset="0"/>
              </a:rPr>
              <a:t>Merk op</a:t>
            </a:r>
            <a:r>
              <a:rPr lang="nl-BE">
                <a:latin typeface="Franklin Gothic Demi" panose="020B0703020102020204" pitchFamily="34" charset="0"/>
              </a:rPr>
              <a:t>:</a:t>
            </a:r>
          </a:p>
          <a:p>
            <a:endParaRPr lang="nl-BE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i="1">
                <a:latin typeface="Franklin Gothic Demi" panose="020B0703020102020204" pitchFamily="34" charset="0"/>
              </a:rPr>
              <a:t>DMA is complex</a:t>
            </a:r>
          </a:p>
          <a:p>
            <a:endParaRPr lang="nl-BE" i="1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i="1">
                <a:latin typeface="Franklin Gothic Demi" panose="020B0703020102020204" pitchFamily="34" charset="0"/>
              </a:rPr>
              <a:t>Definitie van de rollen: in principe door de eigenaar van de onlinedienst … in praktijk vaak door FOD BOSA DG 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>
              <a:latin typeface="Franklin Gothic Demi" panose="020B07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C5ABCF-16FC-419F-A6AA-E4B48552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286" y="330708"/>
            <a:ext cx="6936400" cy="5969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4DDFB-BE37-4A8F-9873-E6D6E1280583}"/>
              </a:ext>
            </a:extLst>
          </p:cNvPr>
          <p:cNvSpPr txBox="1"/>
          <p:nvPr/>
        </p:nvSpPr>
        <p:spPr>
          <a:xfrm>
            <a:off x="64422" y="3026664"/>
            <a:ext cx="6087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900" b="1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2338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AE543-938D-490E-B7D9-3D64B56F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70" y="321668"/>
            <a:ext cx="7306732" cy="6214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0C781-CA8B-4ED0-9F83-F06CD3B27734}"/>
              </a:ext>
            </a:extLst>
          </p:cNvPr>
          <p:cNvSpPr txBox="1"/>
          <p:nvPr/>
        </p:nvSpPr>
        <p:spPr>
          <a:xfrm>
            <a:off x="673123" y="2860733"/>
            <a:ext cx="3543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>
                <a:latin typeface="Franklin Gothic Demi" panose="020B0703020102020204" pitchFamily="34" charset="0"/>
              </a:rPr>
              <a:t>Merk op</a:t>
            </a:r>
            <a:r>
              <a:rPr lang="nl-BE">
                <a:latin typeface="Franklin Gothic Demi" panose="020B0703020102020204" pitchFamily="34" charset="0"/>
              </a:rPr>
              <a:t>:</a:t>
            </a:r>
          </a:p>
          <a:p>
            <a:endParaRPr lang="nl-BE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i="1">
                <a:latin typeface="Franklin Gothic Demi" panose="020B0703020102020204" pitchFamily="34" charset="0"/>
              </a:rPr>
              <a:t>RMA: </a:t>
            </a:r>
            <a:r>
              <a:rPr lang="nl-BE" i="1" err="1">
                <a:latin typeface="Franklin Gothic Demi" panose="020B0703020102020204" pitchFamily="34" charset="0"/>
              </a:rPr>
              <a:t>work</a:t>
            </a:r>
            <a:r>
              <a:rPr lang="nl-BE" i="1">
                <a:latin typeface="Franklin Gothic Demi" panose="020B0703020102020204" pitchFamily="34" charset="0"/>
              </a:rPr>
              <a:t> in </a:t>
            </a:r>
            <a:r>
              <a:rPr lang="nl-BE" i="1" err="1">
                <a:latin typeface="Franklin Gothic Demi" panose="020B0703020102020204" pitchFamily="34" charset="0"/>
              </a:rPr>
              <a:t>progress</a:t>
            </a:r>
            <a:r>
              <a:rPr lang="nl-BE" i="1">
                <a:latin typeface="Franklin Gothic Demi" panose="020B0703020102020204" pitchFamily="34" charset="0"/>
              </a:rPr>
              <a:t>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>
                <a:latin typeface="Franklin Gothic Demi" panose="020B0703020102020204" pitchFamily="34" charset="0"/>
              </a:rPr>
              <a:t>Niet het beheer van alle rollen centraliseren bij 1 persoon (bij grote aantallen)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>
                <a:latin typeface="Franklin Gothic Demi" panose="020B0703020102020204" pitchFamily="34" charset="0"/>
              </a:rPr>
              <a:t>Voorkeur decentrale aanpak via toegangsbeheerders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0B497-4113-4E3A-8E70-FE338C3DC7D0}"/>
              </a:ext>
            </a:extLst>
          </p:cNvPr>
          <p:cNvSpPr txBox="1"/>
          <p:nvPr/>
        </p:nvSpPr>
        <p:spPr>
          <a:xfrm>
            <a:off x="64421" y="3617976"/>
            <a:ext cx="6087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900" b="1" i="1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728A7-8727-4258-B54E-768165F64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55" y="1623348"/>
            <a:ext cx="7347698" cy="4568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4F7E5-5D71-47C5-9667-99ED12B5F21C}"/>
              </a:ext>
            </a:extLst>
          </p:cNvPr>
          <p:cNvSpPr txBox="1"/>
          <p:nvPr/>
        </p:nvSpPr>
        <p:spPr>
          <a:xfrm>
            <a:off x="673122" y="521208"/>
            <a:ext cx="2454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1F333E"/>
                </a:solidFill>
                <a:latin typeface="Franklin Gothic Demi" panose="020B0703020102020204" pitchFamily="34" charset="0"/>
                <a:cs typeface="Poppins" pitchFamily="2" charset="77"/>
              </a:rPr>
              <a:t>RMA</a:t>
            </a:r>
          </a:p>
          <a:p>
            <a:r>
              <a:rPr lang="en-US" sz="2000">
                <a:solidFill>
                  <a:srgbClr val="1F333E"/>
                </a:solidFill>
                <a:latin typeface="Franklin Gothic Demi" panose="020B0703020102020204" pitchFamily="34" charset="0"/>
                <a:cs typeface="Poppins" pitchFamily="2" charset="77"/>
              </a:rPr>
              <a:t> Rollen </a:t>
            </a:r>
            <a:r>
              <a:rPr lang="en-US" sz="2000" err="1">
                <a:solidFill>
                  <a:srgbClr val="1F333E"/>
                </a:solidFill>
                <a:latin typeface="Franklin Gothic Demi" panose="020B0703020102020204" pitchFamily="34" charset="0"/>
                <a:cs typeface="Poppins" pitchFamily="2" charset="77"/>
              </a:rPr>
              <a:t>toewijzen</a:t>
            </a:r>
            <a:r>
              <a:rPr lang="en-US" sz="2000">
                <a:solidFill>
                  <a:srgbClr val="1F333E"/>
                </a:solidFill>
                <a:latin typeface="Franklin Gothic Demi" panose="020B0703020102020204" pitchFamily="34" charset="0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7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D3C3D-1CB6-FE42-BA9D-4AF757F4C641}"/>
              </a:ext>
            </a:extLst>
          </p:cNvPr>
          <p:cNvSpPr/>
          <p:nvPr/>
        </p:nvSpPr>
        <p:spPr>
          <a:xfrm>
            <a:off x="203200" y="186267"/>
            <a:ext cx="11768667" cy="6477000"/>
          </a:xfrm>
          <a:prstGeom prst="rect">
            <a:avLst/>
          </a:prstGeom>
          <a:solidFill>
            <a:srgbClr val="152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2D333-97FD-DA4D-AB2F-AF6983C8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99" y="2761985"/>
            <a:ext cx="7222067" cy="1325563"/>
          </a:xfrm>
        </p:spPr>
        <p:txBody>
          <a:bodyPr>
            <a:noAutofit/>
          </a:bodyPr>
          <a:lstStyle/>
          <a:p>
            <a:r>
              <a:rPr lang="en-US" sz="9600">
                <a:solidFill>
                  <a:schemeClr val="bg1"/>
                </a:solidFill>
                <a:latin typeface="Franklin Gothic Heavy" panose="020B0603020102020204" pitchFamily="34" charset="0"/>
                <a:cs typeface="Poppins" pitchFamily="2" charset="77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DCDEC-AC2A-42A5-B56C-905CB082C8C8}"/>
              </a:ext>
            </a:extLst>
          </p:cNvPr>
          <p:cNvSpPr txBox="1"/>
          <p:nvPr/>
        </p:nvSpPr>
        <p:spPr>
          <a:xfrm>
            <a:off x="10094976" y="5742432"/>
            <a:ext cx="134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err="1">
                <a:solidFill>
                  <a:schemeClr val="bg1"/>
                </a:solidFill>
              </a:rPr>
              <a:t>Questions</a:t>
            </a:r>
            <a:r>
              <a:rPr lang="nl-BE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18870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0AC0-BBA1-C542-8A85-9B589F95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62BECC-797C-3644-B713-726850BD47A7}"/>
              </a:ext>
            </a:extLst>
          </p:cNvPr>
          <p:cNvSpPr/>
          <p:nvPr/>
        </p:nvSpPr>
        <p:spPr>
          <a:xfrm>
            <a:off x="203200" y="186267"/>
            <a:ext cx="11768667" cy="6477000"/>
          </a:xfrm>
          <a:prstGeom prst="rect">
            <a:avLst/>
          </a:prstGeom>
          <a:solidFill>
            <a:srgbClr val="E8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56272-2A4C-E64F-B860-5B550FE12DAD}"/>
              </a:ext>
            </a:extLst>
          </p:cNvPr>
          <p:cNvSpPr txBox="1"/>
          <p:nvPr/>
        </p:nvSpPr>
        <p:spPr>
          <a:xfrm>
            <a:off x="220133" y="925449"/>
            <a:ext cx="1175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Nuttige</a:t>
            </a:r>
            <a:r>
              <a:rPr lang="en-US" sz="54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 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B4502-6CEC-0A4B-BFFA-FA7C036253D3}"/>
              </a:ext>
            </a:extLst>
          </p:cNvPr>
          <p:cNvSpPr txBox="1"/>
          <p:nvPr/>
        </p:nvSpPr>
        <p:spPr>
          <a:xfrm>
            <a:off x="1161726" y="1930157"/>
            <a:ext cx="494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Websites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DA9AF-0FCF-C642-90CD-FE3B591DCF7E}"/>
              </a:ext>
            </a:extLst>
          </p:cNvPr>
          <p:cNvSpPr txBox="1"/>
          <p:nvPr/>
        </p:nvSpPr>
        <p:spPr>
          <a:xfrm>
            <a:off x="1161726" y="2633392"/>
            <a:ext cx="6880497" cy="4976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Aanvraag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FAS onboarding</a:t>
            </a:r>
            <a:b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400">
                <a:hlinkClick r:id="rId2"/>
              </a:rPr>
              <a:t>Federal Authentication Service (FAS) | BOSA (belgium.be)</a:t>
            </a:r>
            <a:endParaRPr lang="en-US" sz="1400"/>
          </a:p>
          <a:p>
            <a:endParaRPr lang="en-US" sz="1400">
              <a:solidFill>
                <a:srgbClr val="081E42"/>
              </a:solidFill>
              <a:latin typeface="+mj-lt"/>
            </a:endParaRPr>
          </a:p>
          <a:p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Technische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informatie</a:t>
            </a:r>
            <a:b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400">
                <a:hlinkClick r:id="rId3"/>
              </a:rPr>
              <a:t>Federal Authentication Service (FAS) | BOSA (belgium.be)</a:t>
            </a:r>
            <a:endParaRPr lang="en-US" sz="1400"/>
          </a:p>
          <a:p>
            <a:endParaRPr lang="en-US" sz="1400">
              <a:solidFill>
                <a:srgbClr val="081E42"/>
              </a:solidFill>
              <a:latin typeface="+mj-lt"/>
            </a:endParaRPr>
          </a:p>
          <a:p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Functionele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informatie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1400">
                <a:solidFill>
                  <a:srgbClr val="081E4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https://www.gcloud.belgium.be/nl/service/detail/csam</a:t>
            </a:r>
            <a:endParaRPr lang="en-US" sz="1400">
              <a:solidFill>
                <a:srgbClr val="081E42"/>
              </a:solidFill>
              <a:latin typeface="+mj-lt"/>
            </a:endParaRPr>
          </a:p>
          <a:p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CSAM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informatie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pagina</a:t>
            </a:r>
            <a:b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400">
                <a:solidFill>
                  <a:srgbClr val="081E4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https://www.csam.be/</a:t>
            </a:r>
            <a:endParaRPr lang="en-US" sz="1400">
              <a:solidFill>
                <a:srgbClr val="081E42"/>
              </a:solidFill>
              <a:latin typeface="+mj-lt"/>
            </a:endParaRPr>
          </a:p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 </a:t>
            </a:r>
          </a:p>
          <a:p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Profiel</a:t>
            </a:r>
            <a:b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400">
                <a:solidFill>
                  <a:srgbClr val="081E42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https://iamapps.belgium.be/sma</a:t>
            </a:r>
            <a:endParaRPr lang="en-US" sz="1400">
              <a:solidFill>
                <a:srgbClr val="081E42"/>
              </a:solidFill>
              <a:latin typeface="+mj-lt"/>
            </a:endParaRPr>
          </a:p>
          <a:p>
            <a:endParaRPr lang="en-US" sz="1400">
              <a:solidFill>
                <a:srgbClr val="081E42"/>
              </a:solidFill>
              <a:latin typeface="+mj-lt"/>
            </a:endParaRPr>
          </a:p>
          <a:p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Rollen</a:t>
            </a:r>
            <a:b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400">
                <a:solidFill>
                  <a:srgbClr val="081E42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https://iamapps.belgium.be/rma</a:t>
            </a:r>
            <a:endParaRPr lang="en-US" sz="1400">
              <a:solidFill>
                <a:srgbClr val="081E42"/>
              </a:solidFill>
              <a:latin typeface="+mj-lt"/>
            </a:endParaRPr>
          </a:p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 </a:t>
            </a:r>
          </a:p>
          <a:p>
            <a:r>
              <a:rPr lang="en-US">
                <a:latin typeface="+mj-lt"/>
              </a:rPr>
              <a:t> </a:t>
            </a:r>
          </a:p>
          <a:p>
            <a:endParaRPr lang="en-US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67D86-CB68-6A49-9290-D6D32FEF475E}"/>
              </a:ext>
            </a:extLst>
          </p:cNvPr>
          <p:cNvSpPr txBox="1"/>
          <p:nvPr/>
        </p:nvSpPr>
        <p:spPr>
          <a:xfrm>
            <a:off x="8212123" y="2763163"/>
            <a:ext cx="4616971" cy="2200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603020102020204" pitchFamily="34" charset="0"/>
              </a:rPr>
              <a:t>Test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6030201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" panose="020B0603020102020204" pitchFamily="34" charset="0"/>
              </a:rPr>
              <a:t>omgeving</a:t>
            </a:r>
            <a:endParaRPr lang="en-US" b="1">
              <a:solidFill>
                <a:schemeClr val="tx1">
                  <a:lumMod val="50000"/>
                  <a:lumOff val="50000"/>
                </a:schemeClr>
              </a:solidFill>
              <a:latin typeface="Franklin Gothic Demi" panose="020B0603020102020204" pitchFamily="34" charset="0"/>
            </a:endParaRP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 </a:t>
            </a:r>
          </a:p>
          <a:p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Profiel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 </a:t>
            </a:r>
            <a:b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400">
                <a:solidFill>
                  <a:srgbClr val="081E42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https://iamapps.int.belgium.be/sma</a:t>
            </a:r>
            <a:endParaRPr lang="en-US" sz="1400">
              <a:solidFill>
                <a:srgbClr val="081E42"/>
              </a:solidFill>
              <a:latin typeface="+mj-lt"/>
            </a:endParaRPr>
          </a:p>
          <a:p>
            <a:endParaRPr lang="en-US" sz="1400">
              <a:solidFill>
                <a:srgbClr val="081E42"/>
              </a:solidFill>
              <a:latin typeface="+mj-lt"/>
            </a:endParaRPr>
          </a:p>
          <a:p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Rollen</a:t>
            </a:r>
            <a:b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400">
                <a:solidFill>
                  <a:srgbClr val="081E42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https://iamapps.int.belgium.be/rma</a:t>
            </a:r>
            <a:endParaRPr lang="en-US" sz="1400">
              <a:solidFill>
                <a:srgbClr val="081E42"/>
              </a:solidFill>
              <a:latin typeface="+mj-lt"/>
            </a:endParaRP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DD2A9C-A56A-43F9-8823-9E250A8E9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91" y="5152107"/>
            <a:ext cx="3402965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7F0B6-9693-9943-9E5A-7253C9CA0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2C9797-3126-0540-9DCE-56749EEA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0998" y="4224528"/>
            <a:ext cx="8038221" cy="1771559"/>
          </a:xfrm>
          <a:prstGeom prst="ellipse">
            <a:avLst/>
          </a:prstGeom>
          <a:noFill/>
          <a:ln w="174625" cmpd="thinThick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Rollen</a:t>
            </a:r>
            <a:r>
              <a:rPr lang="en-BE" sz="60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 &amp; </a:t>
            </a:r>
            <a:r>
              <a:rPr lang="en-BE" sz="60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fusies</a:t>
            </a:r>
            <a:endParaRPr lang="en-US" sz="6000">
              <a:solidFill>
                <a:srgbClr val="1F333E"/>
              </a:solidFill>
              <a:latin typeface="Franklin Gothic Heavy" panose="020B060302010202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188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0AC0-BBA1-C542-8A85-9B589F95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62BECC-797C-3644-B713-726850BD47A7}"/>
              </a:ext>
            </a:extLst>
          </p:cNvPr>
          <p:cNvSpPr/>
          <p:nvPr/>
        </p:nvSpPr>
        <p:spPr>
          <a:xfrm>
            <a:off x="203200" y="186267"/>
            <a:ext cx="11768667" cy="6477000"/>
          </a:xfrm>
          <a:prstGeom prst="rect">
            <a:avLst/>
          </a:prstGeom>
          <a:solidFill>
            <a:srgbClr val="E8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56272-2A4C-E64F-B860-5B550FE12DAD}"/>
              </a:ext>
            </a:extLst>
          </p:cNvPr>
          <p:cNvSpPr txBox="1"/>
          <p:nvPr/>
        </p:nvSpPr>
        <p:spPr>
          <a:xfrm>
            <a:off x="220133" y="925449"/>
            <a:ext cx="1175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Nuttige</a:t>
            </a:r>
            <a:r>
              <a:rPr lang="en-US" sz="54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 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B4502-6CEC-0A4B-BFFA-FA7C036253D3}"/>
              </a:ext>
            </a:extLst>
          </p:cNvPr>
          <p:cNvSpPr txBox="1"/>
          <p:nvPr/>
        </p:nvSpPr>
        <p:spPr>
          <a:xfrm>
            <a:off x="1161726" y="1930157"/>
            <a:ext cx="494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E-mail </a:t>
            </a:r>
            <a:r>
              <a:rPr lang="en-US" sz="2800" err="1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adressen</a:t>
            </a:r>
            <a:endParaRPr lang="en-US" sz="2800">
              <a:solidFill>
                <a:srgbClr val="1F333E"/>
              </a:solidFill>
              <a:latin typeface="Franklin Gothic Demi" panose="020B0603020102020204" pitchFamily="34" charset="0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DA9AF-0FCF-C642-90CD-FE3B591DCF7E}"/>
              </a:ext>
            </a:extLst>
          </p:cNvPr>
          <p:cNvSpPr txBox="1"/>
          <p:nvPr/>
        </p:nvSpPr>
        <p:spPr>
          <a:xfrm>
            <a:off x="1161726" y="2882093"/>
            <a:ext cx="68804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Service desk</a:t>
            </a:r>
          </a:p>
          <a:p>
            <a:r>
              <a:rPr lang="fr-FR">
                <a:solidFill>
                  <a:srgbClr val="081E4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servicedesk.DTO@bosa.fgov.be</a:t>
            </a:r>
            <a:endParaRPr lang="fr-FR">
              <a:solidFill>
                <a:srgbClr val="081E42"/>
              </a:solidFill>
              <a:latin typeface="+mj-lt"/>
            </a:endParaRPr>
          </a:p>
          <a:p>
            <a:endParaRPr lang="fr-FR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fr-FR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Vragen</a:t>
            </a: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over FAS, SMA, DMA, RMA, …</a:t>
            </a:r>
          </a:p>
          <a:p>
            <a:r>
              <a:rPr lang="fr-FR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Escalaties</a:t>
            </a:r>
            <a:endParaRPr lang="fr-FR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fr-FR">
                <a:solidFill>
                  <a:srgbClr val="081E4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servicemanagement.IAM@bosa.fgov.be</a:t>
            </a:r>
            <a:endParaRPr lang="fr-FR">
              <a:solidFill>
                <a:srgbClr val="081E42"/>
              </a:solidFill>
              <a:latin typeface="+mj-lt"/>
            </a:endParaRPr>
          </a:p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 </a:t>
            </a:r>
          </a:p>
          <a:p>
            <a:r>
              <a:rPr lang="en-US">
                <a:latin typeface="+mj-lt"/>
              </a:rPr>
              <a:t> </a:t>
            </a:r>
          </a:p>
          <a:p>
            <a:endParaRPr lang="en-US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3601E-3179-436B-8F92-60843B3FE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62" y="5168772"/>
            <a:ext cx="3402965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1C71DEF-668C-8348-816A-56822BC3AC00}"/>
              </a:ext>
            </a:extLst>
          </p:cNvPr>
          <p:cNvSpPr txBox="1"/>
          <p:nvPr/>
        </p:nvSpPr>
        <p:spPr>
          <a:xfrm>
            <a:off x="646980" y="5860017"/>
            <a:ext cx="877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81E42"/>
                </a:solidFill>
                <a:latin typeface="Franklin Gothic Demi" panose="020B0703020102020204" pitchFamily="34" charset="0"/>
                <a:cs typeface="Poppins" pitchFamily="2" charset="77"/>
              </a:rPr>
              <a:t>Identity &amp; Access Management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3886E9-A6B6-BF40-AAB1-44F361B2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564" y="465952"/>
            <a:ext cx="6820399" cy="4920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02BAF5-C06C-1D42-94CF-89E9DF236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7978" y="5776190"/>
            <a:ext cx="374371" cy="3541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C500E7-F968-6244-A617-52AAD9C9CC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93"/>
          <a:stretch/>
        </p:blipFill>
        <p:spPr>
          <a:xfrm>
            <a:off x="10147977" y="6183183"/>
            <a:ext cx="374371" cy="3541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30329F-7711-4A4D-BA39-6DD3989B95E5}"/>
              </a:ext>
            </a:extLst>
          </p:cNvPr>
          <p:cNvSpPr txBox="1"/>
          <p:nvPr/>
        </p:nvSpPr>
        <p:spPr>
          <a:xfrm>
            <a:off x="10493033" y="5814750"/>
            <a:ext cx="1418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>
                <a:solidFill>
                  <a:srgbClr val="4A4A4A"/>
                </a:solidFill>
                <a:latin typeface="+mj-lt"/>
              </a:rPr>
              <a:t>Voor</a:t>
            </a:r>
            <a:r>
              <a:rPr lang="en-US" sz="1200">
                <a:solidFill>
                  <a:srgbClr val="4A4A4A"/>
                </a:solidFill>
                <a:latin typeface="+mj-lt"/>
              </a:rPr>
              <a:t> burgers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D7C94E-1234-F44A-A7B8-464D3AD2E14A}"/>
              </a:ext>
            </a:extLst>
          </p:cNvPr>
          <p:cNvSpPr txBox="1"/>
          <p:nvPr/>
        </p:nvSpPr>
        <p:spPr>
          <a:xfrm>
            <a:off x="10493033" y="6248084"/>
            <a:ext cx="169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>
                <a:solidFill>
                  <a:srgbClr val="4A4A4A"/>
                </a:solidFill>
                <a:latin typeface="+mj-lt"/>
              </a:rPr>
              <a:t>Voor</a:t>
            </a:r>
            <a:r>
              <a:rPr lang="en-US" sz="1200">
                <a:solidFill>
                  <a:srgbClr val="4A4A4A"/>
                </a:solidFill>
                <a:latin typeface="+mj-lt"/>
              </a:rPr>
              <a:t> </a:t>
            </a:r>
            <a:r>
              <a:rPr lang="en-US" sz="1200" err="1">
                <a:solidFill>
                  <a:srgbClr val="4A4A4A"/>
                </a:solidFill>
                <a:latin typeface="+mj-lt"/>
              </a:rPr>
              <a:t>ondernemingen</a:t>
            </a:r>
            <a:endParaRPr lang="en-US" sz="1200">
              <a:solidFill>
                <a:srgbClr val="4A4A4A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90738-11E2-0444-8D32-265941D233B5}"/>
              </a:ext>
            </a:extLst>
          </p:cNvPr>
          <p:cNvSpPr txBox="1"/>
          <p:nvPr/>
        </p:nvSpPr>
        <p:spPr>
          <a:xfrm>
            <a:off x="5033513" y="3117070"/>
            <a:ext cx="18719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 Gothic Heavy" panose="020B0603020102020204" pitchFamily="34" charset="0"/>
                <a:cs typeface="Poppins" pitchFamily="2" charset="77"/>
              </a:rPr>
              <a:t>Login</a:t>
            </a:r>
          </a:p>
          <a:p>
            <a:pPr algn="ctr"/>
            <a:endParaRPr lang="en-US" sz="1600" b="1">
              <a:solidFill>
                <a:schemeClr val="bg1"/>
              </a:solidFill>
              <a:latin typeface="Franklin Gothic Heavy" panose="020B0603020102020204" pitchFamily="34" charset="0"/>
              <a:cs typeface="Poppins" pitchFamily="2" charset="77"/>
            </a:endParaRPr>
          </a:p>
          <a:p>
            <a:pPr algn="ctr"/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Identificatie</a:t>
            </a:r>
            <a:endParaRPr lang="en-US" sz="140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Authenticatie</a:t>
            </a:r>
            <a:endParaRPr lang="en-US" sz="140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Autorisatie</a:t>
            </a:r>
            <a:endParaRPr lang="en-US" sz="140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369F0-5C19-2D4D-8B15-29295FFB49BD}"/>
              </a:ext>
            </a:extLst>
          </p:cNvPr>
          <p:cNvSpPr txBox="1"/>
          <p:nvPr/>
        </p:nvSpPr>
        <p:spPr>
          <a:xfrm>
            <a:off x="5969478" y="1332278"/>
            <a:ext cx="1871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 Gothic Heavy" panose="020B0603020102020204" pitchFamily="34" charset="0"/>
                <a:cs typeface="Poppins" pitchFamily="2" charset="77"/>
              </a:rPr>
              <a:t>Rollen</a:t>
            </a:r>
          </a:p>
          <a:p>
            <a:pPr algn="ctr"/>
            <a:endParaRPr lang="en-US" sz="1600" b="1">
              <a:solidFill>
                <a:schemeClr val="bg1"/>
              </a:solidFill>
              <a:latin typeface="Franklin Gothic Heavy" panose="020B0603020102020204" pitchFamily="34" charset="0"/>
              <a:cs typeface="Poppins" pitchFamily="2" charset="77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Rollen </a:t>
            </a:r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mgmt</a:t>
            </a:r>
            <a:endParaRPr lang="en-US" sz="140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Organisatie</a:t>
            </a:r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mgmt</a:t>
            </a:r>
            <a:endParaRPr lang="en-US" sz="140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Rollen </a:t>
            </a:r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definitie</a:t>
            </a:r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mgmt</a:t>
            </a:r>
            <a:endParaRPr lang="en-US" sz="140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en-US" sz="140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7F2D07-192A-F749-9A3A-859FEF7AADB4}"/>
              </a:ext>
            </a:extLst>
          </p:cNvPr>
          <p:cNvSpPr txBox="1"/>
          <p:nvPr/>
        </p:nvSpPr>
        <p:spPr>
          <a:xfrm>
            <a:off x="4097547" y="1271661"/>
            <a:ext cx="1871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Franklin Gothic Heavy" panose="020B0603020102020204" pitchFamily="34" charset="0"/>
                <a:cs typeface="Poppins" pitchFamily="2" charset="77"/>
              </a:rPr>
              <a:t>Profiel</a:t>
            </a:r>
            <a:endParaRPr lang="en-US" sz="2400" b="1">
              <a:solidFill>
                <a:schemeClr val="bg1"/>
              </a:solidFill>
              <a:latin typeface="Franklin Gothic Heavy" panose="020B0603020102020204" pitchFamily="34" charset="0"/>
              <a:cs typeface="Poppins" pitchFamily="2" charset="77"/>
            </a:endParaRPr>
          </a:p>
          <a:p>
            <a:pPr algn="ctr"/>
            <a:endParaRPr lang="en-US" sz="1600" b="1">
              <a:solidFill>
                <a:schemeClr val="bg1"/>
              </a:solidFill>
              <a:latin typeface="Franklin Gothic Heavy" panose="020B0603020102020204" pitchFamily="34" charset="0"/>
              <a:cs typeface="Poppins" pitchFamily="2" charset="77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Credentials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Consents</a:t>
            </a:r>
          </a:p>
          <a:p>
            <a:pPr algn="ctr"/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Digitale</a:t>
            </a:r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Calibri Light" panose="020F0302020204030204" pitchFamily="34" charset="0"/>
              </a:rPr>
              <a:t>Sleutels</a:t>
            </a:r>
            <a:endParaRPr lang="en-US" sz="140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F029B-86BB-4518-AFAC-4214A2796BE0}"/>
              </a:ext>
            </a:extLst>
          </p:cNvPr>
          <p:cNvSpPr txBox="1"/>
          <p:nvPr/>
        </p:nvSpPr>
        <p:spPr>
          <a:xfrm>
            <a:off x="8525019" y="2843112"/>
            <a:ext cx="1303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RMA</a:t>
            </a:r>
          </a:p>
          <a:p>
            <a:pPr algn="ctr"/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Role Management Application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46862B-8557-4731-BB6C-72EEE9EADB52}"/>
              </a:ext>
            </a:extLst>
          </p:cNvPr>
          <p:cNvCxnSpPr>
            <a:cxnSpLocks/>
          </p:cNvCxnSpPr>
          <p:nvPr/>
        </p:nvCxnSpPr>
        <p:spPr>
          <a:xfrm>
            <a:off x="7634380" y="2569155"/>
            <a:ext cx="960980" cy="547915"/>
          </a:xfrm>
          <a:prstGeom prst="line">
            <a:avLst/>
          </a:prstGeom>
          <a:ln w="53975">
            <a:solidFill>
              <a:srgbClr val="1F3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BC800D-1060-4347-BBD6-4B779CE0B1BF}"/>
              </a:ext>
            </a:extLst>
          </p:cNvPr>
          <p:cNvSpPr txBox="1"/>
          <p:nvPr/>
        </p:nvSpPr>
        <p:spPr>
          <a:xfrm>
            <a:off x="7363255" y="4573942"/>
            <a:ext cx="15032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FAS</a:t>
            </a:r>
          </a:p>
          <a:p>
            <a:pPr algn="ctr"/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Federal Authentication</a:t>
            </a:r>
          </a:p>
          <a:p>
            <a:pPr algn="ctr"/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Service</a:t>
            </a:r>
            <a:endParaRPr lang="en-US" sz="3600">
              <a:solidFill>
                <a:srgbClr val="1F333E"/>
              </a:solidFill>
              <a:latin typeface="Franklin Gothic Demi" panose="020B0603020102020204" pitchFamily="34" charset="0"/>
              <a:cs typeface="Poppins" pitchFamily="2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B68E82-8DE1-4314-A61A-24C1DFBE1563}"/>
              </a:ext>
            </a:extLst>
          </p:cNvPr>
          <p:cNvCxnSpPr>
            <a:cxnSpLocks/>
          </p:cNvCxnSpPr>
          <p:nvPr/>
        </p:nvCxnSpPr>
        <p:spPr>
          <a:xfrm>
            <a:off x="6806170" y="4352996"/>
            <a:ext cx="756511" cy="441892"/>
          </a:xfrm>
          <a:prstGeom prst="line">
            <a:avLst/>
          </a:prstGeom>
          <a:ln w="53975">
            <a:solidFill>
              <a:srgbClr val="1F3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10E56B-8620-42A0-95DB-7EAD2253BB63}"/>
              </a:ext>
            </a:extLst>
          </p:cNvPr>
          <p:cNvSpPr txBox="1"/>
          <p:nvPr/>
        </p:nvSpPr>
        <p:spPr>
          <a:xfrm>
            <a:off x="1883329" y="2748050"/>
            <a:ext cx="13144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SMA</a:t>
            </a:r>
          </a:p>
          <a:p>
            <a:pPr algn="ctr"/>
            <a:r>
              <a:rPr lang="en-US" sz="1400">
                <a:solidFill>
                  <a:srgbClr val="1F333E"/>
                </a:solidFill>
                <a:latin typeface="Franklin Gothic Demi" panose="020B0603020102020204" pitchFamily="34" charset="0"/>
                <a:cs typeface="Poppins" pitchFamily="2" charset="77"/>
              </a:rPr>
              <a:t>Self Management Application</a:t>
            </a:r>
          </a:p>
          <a:p>
            <a:pPr algn="ctr"/>
            <a:endParaRPr lang="en-US" sz="3600">
              <a:solidFill>
                <a:srgbClr val="1F333E"/>
              </a:solidFill>
              <a:latin typeface="Franklin Gothic Demi" panose="020B0603020102020204" pitchFamily="34" charset="0"/>
              <a:cs typeface="Poppins" pitchFamily="2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FFC161-0B7A-4AEF-BB87-97526AB6C989}"/>
              </a:ext>
            </a:extLst>
          </p:cNvPr>
          <p:cNvCxnSpPr>
            <a:cxnSpLocks/>
          </p:cNvCxnSpPr>
          <p:nvPr/>
        </p:nvCxnSpPr>
        <p:spPr>
          <a:xfrm flipV="1">
            <a:off x="3089189" y="2569156"/>
            <a:ext cx="1008357" cy="547914"/>
          </a:xfrm>
          <a:prstGeom prst="line">
            <a:avLst/>
          </a:prstGeom>
          <a:ln w="53975">
            <a:solidFill>
              <a:srgbClr val="1F3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>
            <a:extLst>
              <a:ext uri="{FF2B5EF4-FFF2-40B4-BE49-F238E27FC236}">
                <a16:creationId xmlns:a16="http://schemas.microsoft.com/office/drawing/2014/main" id="{8135D7F9-97AE-42E9-A5CA-BD42F97D90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8815" y="317705"/>
            <a:ext cx="1980284" cy="6463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860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1C71DEF-668C-8348-816A-56822BC3AC00}"/>
              </a:ext>
            </a:extLst>
          </p:cNvPr>
          <p:cNvSpPr txBox="1"/>
          <p:nvPr/>
        </p:nvSpPr>
        <p:spPr>
          <a:xfrm>
            <a:off x="4908557" y="5746801"/>
            <a:ext cx="223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Rollen</a:t>
            </a:r>
            <a:endParaRPr lang="en-US" sz="3600">
              <a:solidFill>
                <a:srgbClr val="1F333E"/>
              </a:solidFill>
              <a:latin typeface="Franklin Gothic Heavy" panose="020B0603020102020204" pitchFamily="34" charset="0"/>
              <a:cs typeface="Poppins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FCF2D-7DEE-F14D-BBDD-A2EA7891501F}"/>
              </a:ext>
            </a:extLst>
          </p:cNvPr>
          <p:cNvSpPr/>
          <p:nvPr/>
        </p:nvSpPr>
        <p:spPr>
          <a:xfrm>
            <a:off x="2954066" y="2017973"/>
            <a:ext cx="3158836" cy="3158836"/>
          </a:xfrm>
          <a:prstGeom prst="ellipse">
            <a:avLst/>
          </a:prstGeom>
          <a:solidFill>
            <a:srgbClr val="CAE6D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4F4863-1BD3-C14D-A75D-8AD9DA5F6450}"/>
              </a:ext>
            </a:extLst>
          </p:cNvPr>
          <p:cNvSpPr/>
          <p:nvPr/>
        </p:nvSpPr>
        <p:spPr>
          <a:xfrm>
            <a:off x="5712616" y="2017973"/>
            <a:ext cx="3158836" cy="3158836"/>
          </a:xfrm>
          <a:prstGeom prst="ellipse">
            <a:avLst/>
          </a:prstGeom>
          <a:solidFill>
            <a:srgbClr val="EAA09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A09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C08AC-4CEA-E440-80CD-09E52FF8D936}"/>
              </a:ext>
            </a:extLst>
          </p:cNvPr>
          <p:cNvSpPr txBox="1"/>
          <p:nvPr/>
        </p:nvSpPr>
        <p:spPr>
          <a:xfrm>
            <a:off x="3228791" y="3096257"/>
            <a:ext cx="223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Mijn</a:t>
            </a:r>
            <a:r>
              <a:rPr lang="en-US" sz="24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 e-Gov </a:t>
            </a:r>
            <a:r>
              <a:rPr lang="en-US" sz="24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rollenbeheer</a:t>
            </a:r>
            <a:endParaRPr lang="en-US" sz="2400">
              <a:solidFill>
                <a:srgbClr val="1F333E"/>
              </a:solidFill>
              <a:latin typeface="Franklin Gothic Heavy" panose="020B0603020102020204" pitchFamily="34" charset="0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C9FDD-87A8-394A-B69C-3F683CF966F0}"/>
              </a:ext>
            </a:extLst>
          </p:cNvPr>
          <p:cNvSpPr txBox="1"/>
          <p:nvPr/>
        </p:nvSpPr>
        <p:spPr>
          <a:xfrm>
            <a:off x="6112902" y="2911131"/>
            <a:ext cx="260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Mijn</a:t>
            </a:r>
            <a:r>
              <a:rPr lang="en-US" sz="2400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 e-Gov </a:t>
            </a:r>
            <a:r>
              <a:rPr lang="en-US" sz="2400" err="1">
                <a:solidFill>
                  <a:srgbClr val="1F333E"/>
                </a:solidFill>
                <a:latin typeface="Franklin Gothic Heavy" panose="020B0603020102020204" pitchFamily="34" charset="0"/>
                <a:cs typeface="Poppins" pitchFamily="2" charset="77"/>
              </a:rPr>
              <a:t>rollen-definitiebeheer</a:t>
            </a:r>
            <a:endParaRPr lang="en-US" sz="2400">
              <a:solidFill>
                <a:srgbClr val="1F333E"/>
              </a:solidFill>
              <a:latin typeface="Franklin Gothic Heavy" panose="020B0603020102020204" pitchFamily="34" charset="0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7E6C2-AE0E-46E2-B8E6-B742F7651629}"/>
              </a:ext>
            </a:extLst>
          </p:cNvPr>
          <p:cNvSpPr txBox="1"/>
          <p:nvPr/>
        </p:nvSpPr>
        <p:spPr>
          <a:xfrm>
            <a:off x="4023360" y="4388323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>
                <a:latin typeface="Franklin Gothic Demi" panose="020B0703020102020204" pitchFamily="34" charset="0"/>
              </a:rPr>
              <a:t>RMA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233CB-A884-4577-B773-0F438DB8D018}"/>
              </a:ext>
            </a:extLst>
          </p:cNvPr>
          <p:cNvSpPr txBox="1"/>
          <p:nvPr/>
        </p:nvSpPr>
        <p:spPr>
          <a:xfrm>
            <a:off x="6734250" y="4388322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>
                <a:latin typeface="Franklin Gothic Demi" panose="020B0703020102020204" pitchFamily="34" charset="0"/>
              </a:rPr>
              <a:t>DMA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5300B-8765-4D1E-A2F6-D98099D5B948}"/>
              </a:ext>
            </a:extLst>
          </p:cNvPr>
          <p:cNvSpPr txBox="1"/>
          <p:nvPr/>
        </p:nvSpPr>
        <p:spPr>
          <a:xfrm>
            <a:off x="8717464" y="4661402"/>
            <a:ext cx="267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Rollen </a:t>
            </a:r>
          </a:p>
          <a:p>
            <a:r>
              <a:rPr lang="nl-BE"/>
              <a:t>  ‘definiëren en creëren’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F25BB1-31B1-4E5D-BC8C-41935B664B4A}"/>
              </a:ext>
            </a:extLst>
          </p:cNvPr>
          <p:cNvSpPr txBox="1"/>
          <p:nvPr/>
        </p:nvSpPr>
        <p:spPr>
          <a:xfrm>
            <a:off x="911631" y="4680709"/>
            <a:ext cx="280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Rollen </a:t>
            </a:r>
          </a:p>
          <a:p>
            <a:r>
              <a:rPr lang="nl-BE"/>
              <a:t>  ‘toewijzen aan gebruikers’</a:t>
            </a:r>
          </a:p>
        </p:txBody>
      </p:sp>
    </p:spTree>
    <p:extLst>
      <p:ext uri="{BB962C8B-B14F-4D97-AF65-F5344CB8AC3E}">
        <p14:creationId xmlns:p14="http://schemas.microsoft.com/office/powerpoint/2010/main" val="2430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730003"/>
            <a:ext cx="10220138" cy="334999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nitiatief</a:t>
            </a: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rganisatie</a:t>
            </a:r>
            <a:endParaRPr lang="en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B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Verantwoordelijkheid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rganisatie</a:t>
            </a: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B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B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Ondersteuning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door BOSA</a:t>
            </a:r>
            <a:endParaRPr lang="en-US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nl-BE" sz="1600" dirty="0">
              <a:latin typeface="Franklin Gothic Demi" panose="020B07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4" y="603950"/>
            <a:ext cx="11929036" cy="668676"/>
          </a:xfrm>
        </p:spPr>
        <p:txBody>
          <a:bodyPr>
            <a:normAutofit fontScale="90000"/>
          </a:bodyPr>
          <a:lstStyle/>
          <a:p>
            <a:r>
              <a:rPr lang="en-BE" dirty="0" err="1">
                <a:latin typeface="Franklin Gothic Demi" panose="020B0703020102020204" pitchFamily="34" charset="0"/>
              </a:rPr>
              <a:t>Fusies</a:t>
            </a:r>
            <a:r>
              <a:rPr lang="en-BE" dirty="0">
                <a:latin typeface="Franklin Gothic Demi" panose="020B0703020102020204" pitchFamily="34" charset="0"/>
              </a:rPr>
              <a:t> van </a:t>
            </a:r>
            <a:r>
              <a:rPr lang="en-BE" dirty="0" err="1">
                <a:latin typeface="Franklin Gothic Demi" panose="020B0703020102020204" pitchFamily="34" charset="0"/>
              </a:rPr>
              <a:t>organisaties</a:t>
            </a:r>
            <a:r>
              <a:rPr lang="en-BE" dirty="0">
                <a:latin typeface="Franklin Gothic Demi" panose="020B0703020102020204" pitchFamily="34" charset="0"/>
              </a:rPr>
              <a:t> - </a:t>
            </a:r>
            <a:r>
              <a:rPr lang="en-BE" dirty="0" err="1">
                <a:latin typeface="Franklin Gothic Demi" panose="020B0703020102020204" pitchFamily="34" charset="0"/>
              </a:rPr>
              <a:t>Verantwoordelijkheden</a:t>
            </a:r>
            <a:endParaRPr lang="nl-BE" dirty="0"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1063F-512C-2BBC-494E-6E23A3432CD2}"/>
              </a:ext>
            </a:extLst>
          </p:cNvPr>
          <p:cNvSpPr txBox="1"/>
          <p:nvPr/>
        </p:nvSpPr>
        <p:spPr>
          <a:xfrm>
            <a:off x="7577847" y="1272626"/>
            <a:ext cx="435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 err="1">
                <a:solidFill>
                  <a:srgbClr val="C00000"/>
                </a:solidFill>
              </a:rPr>
              <a:t>Organisatie</a:t>
            </a:r>
            <a:r>
              <a:rPr lang="en-BE" dirty="0">
                <a:solidFill>
                  <a:srgbClr val="C00000"/>
                </a:solidFill>
              </a:rPr>
              <a:t> = </a:t>
            </a:r>
            <a:r>
              <a:rPr lang="en-BE" dirty="0" err="1">
                <a:solidFill>
                  <a:srgbClr val="C00000"/>
                </a:solidFill>
              </a:rPr>
              <a:t>bedrijf</a:t>
            </a:r>
            <a:r>
              <a:rPr lang="en-BE" dirty="0">
                <a:solidFill>
                  <a:srgbClr val="C00000"/>
                </a:solidFill>
              </a:rPr>
              <a:t>, </a:t>
            </a:r>
            <a:r>
              <a:rPr lang="en-BE" dirty="0" err="1">
                <a:solidFill>
                  <a:srgbClr val="C00000"/>
                </a:solidFill>
              </a:rPr>
              <a:t>gemeente</a:t>
            </a:r>
            <a:r>
              <a:rPr lang="en-BE" dirty="0">
                <a:solidFill>
                  <a:srgbClr val="C00000"/>
                </a:solidFill>
              </a:rPr>
              <a:t> of OCMW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D6558CC-7A41-E20A-A77D-C9404040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487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2E0AC1-0007-F58A-8B33-6982F359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85" y="2760324"/>
            <a:ext cx="9575800" cy="668676"/>
          </a:xfrm>
        </p:spPr>
        <p:txBody>
          <a:bodyPr>
            <a:normAutofit fontScale="90000"/>
          </a:bodyPr>
          <a:lstStyle/>
          <a:p>
            <a:r>
              <a:rPr lang="en-BE" sz="4400" dirty="0" err="1">
                <a:latin typeface="Franklin Gothic Demi" panose="020B0703020102020204" pitchFamily="34" charset="0"/>
              </a:rPr>
              <a:t>Fusies</a:t>
            </a:r>
            <a:r>
              <a:rPr lang="en-BE" sz="4400" dirty="0">
                <a:latin typeface="Franklin Gothic Demi" panose="020B0703020102020204" pitchFamily="34" charset="0"/>
              </a:rPr>
              <a:t> van </a:t>
            </a:r>
            <a:r>
              <a:rPr lang="en-BE" sz="4400" dirty="0" err="1">
                <a:latin typeface="Franklin Gothic Demi" panose="020B0703020102020204" pitchFamily="34" charset="0"/>
              </a:rPr>
              <a:t>organisaties</a:t>
            </a:r>
            <a:r>
              <a:rPr lang="en-BE" sz="4400" dirty="0">
                <a:latin typeface="Franklin Gothic Demi" panose="020B0703020102020204" pitchFamily="34" charset="0"/>
              </a:rPr>
              <a:t> - FAS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27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14" y="1797606"/>
            <a:ext cx="10220138" cy="490799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Stappen :</a:t>
            </a:r>
            <a:endParaRPr lang="en-US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Nieuwe FAS Gebruikersovereenkomst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Nieuwe FAS Onboarding (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 laatste op het moment dat</a:t>
            </a:r>
            <a:r>
              <a:rPr lang="nl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websites </a:t>
            </a:r>
            <a:r>
              <a:rPr lang="nl-BE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verplaat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 worden</a:t>
            </a:r>
            <a:r>
              <a:rPr lang="nl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en-BE" sz="18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Vereisten: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BO-nummer dient actief te zijn bij KBO voor de nieuwe gefuseerde organisatie met nieuwe rechtspersoonlijkheid.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burgemeester / algemeen directeur van de nieuwe gefuseerde organisatie dienen ingevuld te zijn in de KBO.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FAS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Gebruikersovereenkomst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Standaard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aanvraag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dient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bij BOSA toegekomen te zijn via het aanvraagformulier op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https://bosa.belgium.be/nl/services/federal-authentication-service-fas</a:t>
            </a:r>
            <a:endParaRPr lang="en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Voor de nieuwe FAS Onboarding: Aanvraag dient bij BOSA toegekomen te zijn ahv. het Onboarding document op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https://bosa.belgium.be/nl/services/federal-authentication-service-fas</a:t>
            </a:r>
            <a:r>
              <a:rPr lang="en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via </a:t>
            </a:r>
            <a:r>
              <a:rPr lang="nl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mail aan </a:t>
            </a:r>
            <a:r>
              <a:rPr lang="nl-BE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3"/>
              </a:rPr>
              <a:t>Servicedesk.DTO@bosa.fgov.be</a:t>
            </a: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nl-BE" sz="1600" dirty="0">
              <a:latin typeface="Franklin Gothic Demi" panose="020B07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5387"/>
            <a:ext cx="12729173" cy="668676"/>
          </a:xfrm>
        </p:spPr>
        <p:txBody>
          <a:bodyPr>
            <a:normAutofit fontScale="90000"/>
          </a:bodyPr>
          <a:lstStyle/>
          <a:p>
            <a:r>
              <a:rPr lang="en-BE" sz="4000" dirty="0" err="1">
                <a:latin typeface="Franklin Gothic Demi" panose="020B0703020102020204" pitchFamily="34" charset="0"/>
              </a:rPr>
              <a:t>Fusies</a:t>
            </a:r>
            <a:r>
              <a:rPr lang="en-BE" sz="4000" dirty="0">
                <a:latin typeface="Franklin Gothic Demi" panose="020B0703020102020204" pitchFamily="34" charset="0"/>
              </a:rPr>
              <a:t> van </a:t>
            </a:r>
            <a:r>
              <a:rPr lang="en-BE" sz="4000" dirty="0" err="1">
                <a:latin typeface="Franklin Gothic Demi" panose="020B0703020102020204" pitchFamily="34" charset="0"/>
              </a:rPr>
              <a:t>organisaties</a:t>
            </a:r>
            <a:r>
              <a:rPr lang="en-BE" sz="4000" dirty="0">
                <a:latin typeface="Franklin Gothic Demi" panose="020B0703020102020204" pitchFamily="34" charset="0"/>
              </a:rPr>
              <a:t> - FAS contract </a:t>
            </a:r>
            <a:r>
              <a:rPr lang="en-BE" sz="4000" dirty="0" err="1">
                <a:latin typeface="Franklin Gothic Demi" panose="020B0703020102020204" pitchFamily="34" charset="0"/>
              </a:rPr>
              <a:t>en</a:t>
            </a:r>
            <a:r>
              <a:rPr lang="en-BE" sz="4000" dirty="0">
                <a:latin typeface="Franklin Gothic Demi" panose="020B0703020102020204" pitchFamily="34" charset="0"/>
              </a:rPr>
              <a:t> FAS onboarding</a:t>
            </a:r>
            <a:br>
              <a:rPr lang="en-BE" dirty="0">
                <a:latin typeface="Franklin Gothic Demi" panose="020B0703020102020204" pitchFamily="34" charset="0"/>
              </a:rPr>
            </a:b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gefuseerde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organisatie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met </a:t>
            </a:r>
            <a:r>
              <a:rPr lang="en-BE" sz="2700" u="sng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dirty="0" err="1">
                <a:solidFill>
                  <a:srgbClr val="0070C0"/>
                </a:solidFill>
                <a:latin typeface="Franklin Gothic Demi" panose="020B0703020102020204" pitchFamily="34" charset="0"/>
              </a:rPr>
              <a:t>rechtspersoonlijkheid</a:t>
            </a:r>
            <a:endParaRPr lang="nl-BE" sz="27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1063F-512C-2BBC-494E-6E23A3432CD2}"/>
              </a:ext>
            </a:extLst>
          </p:cNvPr>
          <p:cNvSpPr txBox="1"/>
          <p:nvPr/>
        </p:nvSpPr>
        <p:spPr>
          <a:xfrm>
            <a:off x="7519481" y="1350450"/>
            <a:ext cx="440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 err="1">
                <a:solidFill>
                  <a:srgbClr val="C00000"/>
                </a:solidFill>
              </a:rPr>
              <a:t>Organisatie</a:t>
            </a:r>
            <a:r>
              <a:rPr lang="en-BE" dirty="0">
                <a:solidFill>
                  <a:srgbClr val="C00000"/>
                </a:solidFill>
              </a:rPr>
              <a:t> = </a:t>
            </a:r>
            <a:r>
              <a:rPr lang="en-BE" dirty="0" err="1">
                <a:solidFill>
                  <a:srgbClr val="C00000"/>
                </a:solidFill>
              </a:rPr>
              <a:t>bedrijf</a:t>
            </a:r>
            <a:r>
              <a:rPr lang="en-BE" dirty="0">
                <a:solidFill>
                  <a:srgbClr val="C00000"/>
                </a:solidFill>
              </a:rPr>
              <a:t>, </a:t>
            </a:r>
            <a:r>
              <a:rPr lang="en-BE" dirty="0" err="1">
                <a:solidFill>
                  <a:srgbClr val="C00000"/>
                </a:solidFill>
              </a:rPr>
              <a:t>gemeente</a:t>
            </a:r>
            <a:r>
              <a:rPr lang="en-BE" dirty="0">
                <a:solidFill>
                  <a:srgbClr val="C00000"/>
                </a:solidFill>
              </a:rPr>
              <a:t> of OCMW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9296C5A-CA61-B69C-3A40-F7FFC76A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517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71CF0-020A-4EA5-A173-2DF29E21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14" y="1797606"/>
            <a:ext cx="10220138" cy="38245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Stappen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die de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rechtspersoonlijkheid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van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een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oude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behoudt</a:t>
            </a:r>
            <a:r>
              <a:rPr lang="nl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 :</a:t>
            </a:r>
            <a:endParaRPr lang="en-US" sz="1800" b="1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en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onboarding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dient</a:t>
            </a:r>
            <a:r>
              <a:rPr lang="en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aangepast te worden </a:t>
            </a:r>
            <a:r>
              <a:rPr lang="en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 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laatste</a:t>
            </a:r>
            <a:r>
              <a:rPr lang="en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 het moment 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websites 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toegankelijk</a:t>
            </a:r>
            <a:r>
              <a:rPr lang="en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worden</a:t>
            </a:r>
            <a:r>
              <a:rPr lang="en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via 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andere</a:t>
            </a:r>
            <a:r>
              <a:rPr lang="en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URLs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Contacteer</a:t>
            </a:r>
            <a:r>
              <a:rPr lang="en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dan BOSA 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via </a:t>
            </a:r>
            <a:r>
              <a:rPr lang="nl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mail aan </a:t>
            </a:r>
            <a:r>
              <a:rPr lang="nl-BE" sz="180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Servicedesk.DTO@bosa.fgov.be</a:t>
            </a:r>
            <a:r>
              <a:rPr lang="nl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of tel. 02 474 50 60</a:t>
            </a:r>
            <a:endParaRPr lang="en-US" sz="1800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en-BE" sz="1800" b="1" kern="1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B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Vereisten</a:t>
            </a:r>
            <a:r>
              <a:rPr lang="en-BE" sz="1800" b="1" kern="10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estaande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FAS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Gebruikersovereenkomst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waarvan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rechtspersoonlijkheid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overgenomen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wordt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door de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estaande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FAS Onboarding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voor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waarvan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rechtspersoonlijkheid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overgenomen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wordt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door de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nieuwe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gefuseerde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B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organisatie</a:t>
            </a:r>
            <a:r>
              <a:rPr lang="en-BE" sz="1800" kern="10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nl-BE" sz="1600">
              <a:latin typeface="Franklin Gothic Demi" panose="020B07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CD0FA-247D-49ED-812D-84C09114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72" y="395387"/>
            <a:ext cx="12412301" cy="668676"/>
          </a:xfrm>
        </p:spPr>
        <p:txBody>
          <a:bodyPr>
            <a:normAutofit fontScale="90000"/>
          </a:bodyPr>
          <a:lstStyle/>
          <a:p>
            <a:r>
              <a:rPr lang="en-BE" sz="4000" err="1">
                <a:latin typeface="Franklin Gothic Demi" panose="020B0703020102020204" pitchFamily="34" charset="0"/>
              </a:rPr>
              <a:t>Fusies</a:t>
            </a:r>
            <a:r>
              <a:rPr lang="en-BE" sz="4000">
                <a:latin typeface="Franklin Gothic Demi" panose="020B0703020102020204" pitchFamily="34" charset="0"/>
              </a:rPr>
              <a:t> van </a:t>
            </a:r>
            <a:r>
              <a:rPr lang="en-BE" sz="4000" err="1">
                <a:latin typeface="Franklin Gothic Demi" panose="020B0703020102020204" pitchFamily="34" charset="0"/>
              </a:rPr>
              <a:t>organisaties</a:t>
            </a:r>
            <a:r>
              <a:rPr lang="en-BE" sz="4000">
                <a:latin typeface="Franklin Gothic Demi" panose="020B0703020102020204" pitchFamily="34" charset="0"/>
              </a:rPr>
              <a:t> : FAS contract </a:t>
            </a:r>
            <a:r>
              <a:rPr lang="en-BE" sz="4000" err="1">
                <a:latin typeface="Franklin Gothic Demi" panose="020B0703020102020204" pitchFamily="34" charset="0"/>
              </a:rPr>
              <a:t>en</a:t>
            </a:r>
            <a:r>
              <a:rPr lang="en-BE" sz="4000">
                <a:latin typeface="Franklin Gothic Demi" panose="020B0703020102020204" pitchFamily="34" charset="0"/>
              </a:rPr>
              <a:t> FAS onboarding</a:t>
            </a:r>
            <a:br>
              <a:rPr lang="en-BE">
                <a:latin typeface="Franklin Gothic Demi" panose="020B0703020102020204" pitchFamily="34" charset="0"/>
              </a:rPr>
            </a:br>
            <a:r>
              <a:rPr lang="en-BE" sz="2700" err="1">
                <a:solidFill>
                  <a:srgbClr val="0070C0"/>
                </a:solidFill>
                <a:latin typeface="Franklin Gothic Demi" panose="020B0703020102020204" pitchFamily="34" charset="0"/>
              </a:rPr>
              <a:t>Nieuwe</a:t>
            </a:r>
            <a:r>
              <a:rPr lang="en-BE" sz="270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err="1">
                <a:solidFill>
                  <a:srgbClr val="0070C0"/>
                </a:solidFill>
                <a:latin typeface="Franklin Gothic Demi" panose="020B0703020102020204" pitchFamily="34" charset="0"/>
              </a:rPr>
              <a:t>gefuseerde</a:t>
            </a:r>
            <a:r>
              <a:rPr lang="en-BE" sz="270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err="1">
                <a:solidFill>
                  <a:srgbClr val="0070C0"/>
                </a:solidFill>
                <a:latin typeface="Franklin Gothic Demi" panose="020B0703020102020204" pitchFamily="34" charset="0"/>
              </a:rPr>
              <a:t>organisatie</a:t>
            </a:r>
            <a:r>
              <a:rPr lang="en-BE" sz="2700">
                <a:solidFill>
                  <a:srgbClr val="0070C0"/>
                </a:solidFill>
                <a:latin typeface="Franklin Gothic Demi" panose="020B0703020102020204" pitchFamily="34" charset="0"/>
              </a:rPr>
              <a:t> met </a:t>
            </a:r>
            <a:r>
              <a:rPr lang="en-BE" sz="2700" u="sng" err="1">
                <a:solidFill>
                  <a:srgbClr val="0070C0"/>
                </a:solidFill>
                <a:latin typeface="Franklin Gothic Demi" panose="020B0703020102020204" pitchFamily="34" charset="0"/>
              </a:rPr>
              <a:t>behouden</a:t>
            </a:r>
            <a:r>
              <a:rPr lang="en-BE" sz="270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BE" sz="2700" err="1">
                <a:solidFill>
                  <a:srgbClr val="0070C0"/>
                </a:solidFill>
                <a:latin typeface="Franklin Gothic Demi" panose="020B0703020102020204" pitchFamily="34" charset="0"/>
              </a:rPr>
              <a:t>rechtspersoonlijkheid</a:t>
            </a:r>
            <a:endParaRPr lang="nl-BE" sz="270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1063F-512C-2BBC-494E-6E23A3432CD2}"/>
              </a:ext>
            </a:extLst>
          </p:cNvPr>
          <p:cNvSpPr txBox="1"/>
          <p:nvPr/>
        </p:nvSpPr>
        <p:spPr>
          <a:xfrm>
            <a:off x="7811247" y="1350450"/>
            <a:ext cx="411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err="1">
                <a:solidFill>
                  <a:srgbClr val="C00000"/>
                </a:solidFill>
              </a:rPr>
              <a:t>Organisatie</a:t>
            </a:r>
            <a:r>
              <a:rPr lang="en-BE">
                <a:solidFill>
                  <a:srgbClr val="C00000"/>
                </a:solidFill>
              </a:rPr>
              <a:t> = </a:t>
            </a:r>
            <a:r>
              <a:rPr lang="en-BE" err="1">
                <a:solidFill>
                  <a:srgbClr val="C00000"/>
                </a:solidFill>
              </a:rPr>
              <a:t>bedrijf</a:t>
            </a:r>
            <a:r>
              <a:rPr lang="en-BE">
                <a:solidFill>
                  <a:srgbClr val="C00000"/>
                </a:solidFill>
              </a:rPr>
              <a:t>, </a:t>
            </a:r>
            <a:r>
              <a:rPr lang="en-BE" err="1">
                <a:solidFill>
                  <a:srgbClr val="C00000"/>
                </a:solidFill>
              </a:rPr>
              <a:t>gemeente</a:t>
            </a:r>
            <a:r>
              <a:rPr lang="en-BE">
                <a:solidFill>
                  <a:srgbClr val="C00000"/>
                </a:solidFill>
              </a:rPr>
              <a:t> of OCMW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9296C5A-CA61-B69C-3A40-F7FFC76A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752" y="6462613"/>
            <a:ext cx="828448" cy="242987"/>
          </a:xfrm>
        </p:spPr>
        <p:txBody>
          <a:bodyPr/>
          <a:lstStyle/>
          <a:p>
            <a:fld id="{84059F5E-1030-4088-9F72-B6042DF87F6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96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00eef11-a00a-435e-8969-a8b8334abd51">BOSA-757732064-6304</_dlc_DocId>
    <_dlc_DocIdUrl xmlns="800eef11-a00a-435e-8969-a8b8334abd51">
      <Url>https://gcloudbelgium.sharepoint.com/sites/BOSA/T/DTiaa/_layouts/15/DocIdRedir.aspx?ID=BOSA-757732064-6304</Url>
      <Description>BOSA-757732064-6304</Description>
    </_dlc_DocIdUrl>
    <lcf76f155ced4ddcb4097134ff3c332f xmlns="092aec53-653e-4a3f-a92a-7ad974596d65">
      <Terms xmlns="http://schemas.microsoft.com/office/infopath/2007/PartnerControls"/>
    </lcf76f155ced4ddcb4097134ff3c332f>
    <TaxCatchAll xmlns="800eef11-a00a-435e-8969-a8b8334abd51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21880DFCB874B96A75F7320B38519" ma:contentTypeVersion="14" ma:contentTypeDescription="Create a new document." ma:contentTypeScope="" ma:versionID="c5568a89224e234bfcb16f219f70616d">
  <xsd:schema xmlns:xsd="http://www.w3.org/2001/XMLSchema" xmlns:xs="http://www.w3.org/2001/XMLSchema" xmlns:p="http://schemas.microsoft.com/office/2006/metadata/properties" xmlns:ns2="800eef11-a00a-435e-8969-a8b8334abd51" xmlns:ns3="092aec53-653e-4a3f-a92a-7ad974596d65" targetNamespace="http://schemas.microsoft.com/office/2006/metadata/properties" ma:root="true" ma:fieldsID="7a8a069b603a48e142fa185026921626" ns2:_="" ns3:_="">
    <xsd:import namespace="800eef11-a00a-435e-8969-a8b8334abd51"/>
    <xsd:import namespace="092aec53-653e-4a3f-a92a-7ad974596d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eef11-a00a-435e-8969-a8b8334abd5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375f7ce-9720-4708-b904-a4a1bc00e976}" ma:internalName="TaxCatchAll" ma:showField="CatchAllData" ma:web="800eef11-a00a-435e-8969-a8b8334abd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aec53-653e-4a3f-a92a-7ad974596d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5583C2-C483-4A7B-B64B-16D19FE0A391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092aec53-653e-4a3f-a92a-7ad974596d65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800eef11-a00a-435e-8969-a8b8334abd51"/>
  </ds:schemaRefs>
</ds:datastoreItem>
</file>

<file path=customXml/itemProps2.xml><?xml version="1.0" encoding="utf-8"?>
<ds:datastoreItem xmlns:ds="http://schemas.openxmlformats.org/officeDocument/2006/customXml" ds:itemID="{A3A83126-DA47-4531-BA35-FF739905CD4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B474D52-313C-45B7-B015-677EDC2094E5}">
  <ds:schemaRefs>
    <ds:schemaRef ds:uri="092aec53-653e-4a3f-a92a-7ad974596d65"/>
    <ds:schemaRef ds:uri="800eef11-a00a-435e-8969-a8b8334abd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7C17D87-FF9A-4105-AB56-DB1B28E3A9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2193</Words>
  <Application>Microsoft Office PowerPoint</Application>
  <PresentationFormat>Widescreen</PresentationFormat>
  <Paragraphs>326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Kantoorthema</vt:lpstr>
      <vt:lpstr>PowerPoint Presentation</vt:lpstr>
      <vt:lpstr>PowerPoint Presentation</vt:lpstr>
      <vt:lpstr>Rollen &amp; fusies</vt:lpstr>
      <vt:lpstr>PowerPoint Presentation</vt:lpstr>
      <vt:lpstr>PowerPoint Presentation</vt:lpstr>
      <vt:lpstr>Fusies van organisaties - Verantwoordelijkheden</vt:lpstr>
      <vt:lpstr>Fusies van organisaties - FAS</vt:lpstr>
      <vt:lpstr>Fusies van organisaties - FAS contract en FAS onboarding Nieuwe gefuseerde organisatie met nieuwe rechtspersoonlijkheid</vt:lpstr>
      <vt:lpstr>Fusies van organisaties : FAS contract en FAS onboarding Nieuwe gefuseerde organisatie met behouden rechtspersoonlijkheid</vt:lpstr>
      <vt:lpstr>Fusies van organisaties – DMA Whitelisting</vt:lpstr>
      <vt:lpstr>Fusies van organisaties – DMA whitelisting Nieuwe gefuseerde organisatie met nieuwe rechtspersoonlijkheid</vt:lpstr>
      <vt:lpstr>Fusies van organisaties – DMA whitelisting Nieuwe gefuseerde organisatie met behouden rechtspersoonlijkheid</vt:lpstr>
      <vt:lpstr>Fusies van organisaties – RMA rollen</vt:lpstr>
      <vt:lpstr>Fusies van organisaties – RMA rollen in bulk</vt:lpstr>
      <vt:lpstr>Fusies van organisaties – RMA rollen in bulk</vt:lpstr>
      <vt:lpstr>Fusies van organisaties – Planning</vt:lpstr>
      <vt:lpstr>Fusies van organisaties – Planning Nieuwe gefuseerde organisatie met nieuwe rechtspersoonlijkheid</vt:lpstr>
      <vt:lpstr>Fusies van organisaties – Planning Nieuwe gefuseerde organisatie met nieuwe rechtspersoonlijkheid</vt:lpstr>
      <vt:lpstr>Fusies van organisaties – Planning Nieuwe gefuseerde organisatie met behouden rechtspersoonlijkheid</vt:lpstr>
      <vt:lpstr>Rollen (algemeen)</vt:lpstr>
      <vt:lpstr>Rollen - definitie</vt:lpstr>
      <vt:lpstr>Identificatie en Authenticatie </vt:lpstr>
      <vt:lpstr>PowerPoint Presentation</vt:lpstr>
      <vt:lpstr>BTB  Beheer der toegangsbeheerders 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Van De Wynckel (BOSA)</dc:creator>
  <cp:lastModifiedBy>Peter Vansant (BOSA)</cp:lastModifiedBy>
  <cp:revision>3</cp:revision>
  <cp:lastPrinted>2019-09-26T07:38:04Z</cp:lastPrinted>
  <dcterms:created xsi:type="dcterms:W3CDTF">2019-09-23T09:54:03Z</dcterms:created>
  <dcterms:modified xsi:type="dcterms:W3CDTF">2024-10-24T14:12:33Z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0x01010081421880DFCB874B96A75F7320B38519</vt:lpwstr>
  </property>
  <property fmtid="{D5CDD505-2E9C-101B-9397-08002B2CF9AE}" pid="3" name="_dlc_DocIdItemGuid">
    <vt:lpwstr>c645e29e-4162-43c6-ac72-396b0ee364a0</vt:lpwstr>
  </property>
  <property fmtid="{D5CDD505-2E9C-101B-9397-08002B2CF9AE}" pid="4" name="MediaServiceImageTags">
    <vt:lpwstr/>
  </property>
</Properties>
</file>